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E7343-E0C6-4F94-86D3-3B472888E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45E2A2-BD8C-49B4-9178-B1436073C0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1937575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280765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375837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3715706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88371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9635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39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004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EF4B1-4A39-4D54-B1BD-5B8185C8A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511505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Network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</dc:title>
  <dc:creator>Administrator</dc:creator>
  <cp:lastModifiedBy>Administrator</cp:lastModifiedBy>
  <cp:revision>1</cp:revision>
  <dcterms:created xsi:type="dcterms:W3CDTF">2018-03-05T10:38:21Z</dcterms:created>
  <dcterms:modified xsi:type="dcterms:W3CDTF">2018-03-05T10:38:24Z</dcterms:modified>
</cp:coreProperties>
</file>