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33CB9B-6516-40F7-96C5-7C2F254B78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7EA6225-0768-4392-ADFD-7563196B43A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78323670"/>
              </p:ext>
            </p:extLst>
          </p:nvPr>
        </p:nvGraphicFramePr>
        <p:xfrm>
          <a:off x="457200" y="1731963"/>
          <a:ext cx="8188452" cy="1508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55751979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99006064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2529351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206418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985894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6080377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00071491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20896740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5025227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988940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1903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alromansiahksa (</a:t>
                      </a:r>
                      <a:r>
                        <a:rPr lang="ar-AE" sz="1000"/>
                        <a:t>مطاعم الرومانسية)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6753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alnadeg (</a:t>
                      </a:r>
                      <a:r>
                        <a:rPr lang="ar-AE" sz="1000"/>
                        <a:t>مطاعم الناضج)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3441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shawayahouse (</a:t>
                      </a:r>
                      <a:r>
                        <a:rPr lang="ar-AE" sz="1000"/>
                        <a:t>بيت الشواية)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68804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721A27-FE71-4A5E-A57B-93E1618DD6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93061738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75</Words>
  <Application>Microsoft Office PowerPoint</Application>
  <PresentationFormat>On-screen Show (4:3)</PresentationFormat>
  <Paragraphs>42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</dc:title>
  <dc:creator>Administrator</dc:creator>
  <cp:lastModifiedBy>Administrator</cp:lastModifiedBy>
  <cp:revision>1</cp:revision>
  <dcterms:created xsi:type="dcterms:W3CDTF">2018-03-08T13:07:15Z</dcterms:created>
  <dcterms:modified xsi:type="dcterms:W3CDTF">2018-03-08T13:07:23Z</dcterms:modified>
</cp:coreProperties>
</file>