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F683-4CC3-9E8E-42B0447867B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F683-4CC3-9E8E-42B0447867B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F683-4CC3-9E8E-42B0447867B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F683-4CC3-9E8E-42B0447867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7955464"/>
        <c:axId val="167957760"/>
      </c:barChart>
      <c:catAx>
        <c:axId val="16795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57760"/>
        <c:crosses val="autoZero"/>
        <c:auto val="1"/>
        <c:lblAlgn val="ctr"/>
        <c:lblOffset val="100"/>
        <c:noMultiLvlLbl val="0"/>
      </c:catAx>
      <c:valAx>
        <c:axId val="16795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5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D5531-5993-4A15-982D-C03C9592F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0C2798-E7B1-46C0-A6C7-3B254125CE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9677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5E33D-391F-4DC6-93F0-0046E66A1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26507-4315-4487-8194-86AB65580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1077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2018-03-08T12:52:49Z</dcterms:created>
  <dcterms:modified xsi:type="dcterms:W3CDTF">2018-03-08T12:52:53Z</dcterms:modified>
</cp:coreProperties>
</file>