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9AAA-44A3-9CE2-BD3465A5789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9AAA-44A3-9CE2-BD3465A5789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9AAA-44A3-9CE2-BD3465A5789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9AAA-44A3-9CE2-BD3465A578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661232"/>
        <c:axId val="167098784"/>
      </c:barChart>
      <c:catAx>
        <c:axId val="28066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98784"/>
        <c:crosses val="autoZero"/>
        <c:auto val="1"/>
        <c:lblAlgn val="ctr"/>
        <c:lblOffset val="100"/>
        <c:noMultiLvlLbl val="0"/>
      </c:catAx>
      <c:valAx>
        <c:axId val="16709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6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4EE18-9B3A-4738-AC46-AA7B57D9B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FEC30E-B321-402E-85DB-2897961787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2355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F3927-5026-4710-82F1-7F76E60645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2041C-2C3A-4BDA-B5D6-CEF9C7D55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116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2018-03-08T12:49:00Z</dcterms:created>
  <dcterms:modified xsi:type="dcterms:W3CDTF">2018-03-08T12:49:04Z</dcterms:modified>
</cp:coreProperties>
</file>