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extLst>
            <c:ext xmlns:c16="http://schemas.microsoft.com/office/drawing/2014/chart" uri="{C3380CC4-5D6E-409C-BE32-E72D297353CC}">
              <c16:uniqueId val="{00000000-7058-4E23-B7D8-14A2CB7E3A5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Sheet1!$C$2:$C$6</c:f>
            </c:numRef>
          </c:val>
          <c:extLst>
            <c:ext xmlns:c16="http://schemas.microsoft.com/office/drawing/2014/chart" uri="{C3380CC4-5D6E-409C-BE32-E72D297353CC}">
              <c16:uniqueId val="{00000001-7058-4E23-B7D8-14A2CB7E3A5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Sheet1!$D$2:$D$6</c:f>
            </c:numRef>
          </c:val>
          <c:extLst>
            <c:ext xmlns:c16="http://schemas.microsoft.com/office/drawing/2014/chart" uri="{C3380CC4-5D6E-409C-BE32-E72D297353CC}">
              <c16:uniqueId val="{00000002-7058-4E23-B7D8-14A2CB7E3A5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Sheet1!$E$2:$E$6</c:f>
            </c:numRef>
          </c:val>
          <c:extLst>
            <c:ext xmlns:c16="http://schemas.microsoft.com/office/drawing/2014/chart" uri="{C3380CC4-5D6E-409C-BE32-E72D297353CC}">
              <c16:uniqueId val="{00000003-7058-4E23-B7D8-14A2CB7E3A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3152896"/>
        <c:axId val="165050576"/>
      </c:barChart>
      <c:catAx>
        <c:axId val="273152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050576"/>
        <c:crosses val="autoZero"/>
        <c:auto val="1"/>
        <c:lblAlgn val="ctr"/>
        <c:lblOffset val="100"/>
        <c:noMultiLvlLbl val="0"/>
      </c:catAx>
      <c:valAx>
        <c:axId val="165050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152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42292-4E68-4A11-9C2A-001F9CA27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AEC6DF-9A54-4113-96BA-D955675579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00639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D89C5F-7F74-4E52-B9F3-359E77788F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9F4C6A-5595-47D1-AC4F-902D01293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6906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Per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</dc:title>
  <dc:creator>Administrator</dc:creator>
  <cp:lastModifiedBy>Administrator</cp:lastModifiedBy>
  <cp:revision>1</cp:revision>
  <dcterms:created xsi:type="dcterms:W3CDTF">2018-03-08T12:48:16Z</dcterms:created>
  <dcterms:modified xsi:type="dcterms:W3CDTF">2018-03-08T12:48:21Z</dcterms:modified>
</cp:coreProperties>
</file>