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555-4706-A627-75C9F1BB4B4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6555-4706-A627-75C9F1BB4B4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6555-4706-A627-75C9F1BB4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523600"/>
        <c:axId val="287521960"/>
      </c:barChart>
      <c:catAx>
        <c:axId val="28752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21960"/>
        <c:crosses val="autoZero"/>
        <c:auto val="1"/>
        <c:lblAlgn val="ctr"/>
        <c:lblOffset val="100"/>
        <c:noMultiLvlLbl val="0"/>
      </c:catAx>
      <c:valAx>
        <c:axId val="28752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2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10EB3-12C6-49EB-B62A-2A6A43B0F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D96191-8E47-417D-AE6D-E5C077EF3B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666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C8E5B-43BD-45C6-AED7-9D40F857E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EF24B-C1AB-406C-8719-BA701B0E7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557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Average Interactions Per Own Tweet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Average Interactions Per Own Tweet</dc:title>
  <dc:creator>Administrator</dc:creator>
  <cp:lastModifiedBy>Administrator</cp:lastModifiedBy>
  <cp:revision>1</cp:revision>
  <dcterms:created xsi:type="dcterms:W3CDTF">2018-03-08T10:51:29Z</dcterms:created>
  <dcterms:modified xsi:type="dcterms:W3CDTF">2018-03-08T10:51:33Z</dcterms:modified>
</cp:coreProperties>
</file>