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D5317-88EE-4262-ADBF-BB9F3DC2B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554DFB-611D-4305-B463-E6F2B805AF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9680653"/>
              </p:ext>
            </p:extLst>
          </p:nvPr>
        </p:nvGraphicFramePr>
        <p:xfrm>
          <a:off x="457200" y="1731963"/>
          <a:ext cx="8229601" cy="211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81291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4664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5533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5609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1314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8904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3706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3012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4475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3377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2895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246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4859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116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12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@Shawayahouse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59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@alromansiahKSA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06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@alnadeg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55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82D18-B19C-4C85-9462-115D6BD35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193716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2018-03-08T10:28:52Z</dcterms:created>
  <dcterms:modified xsi:type="dcterms:W3CDTF">2018-03-08T10:29:04Z</dcterms:modified>
</cp:coreProperties>
</file>