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012E9-0035-4A06-BAB7-A99317813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8BF092-C0D5-44F4-91E7-4445F7AF51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703633"/>
              </p:ext>
            </p:extLst>
          </p:nvPr>
        </p:nvGraphicFramePr>
        <p:xfrm>
          <a:off x="457200" y="1731963"/>
          <a:ext cx="8229601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4132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9770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272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7878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5680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4494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7466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869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480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6881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872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1711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5599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642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83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@Shawayahouse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44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@alromansiahKSA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42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@alnadeg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647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C6E0E-0F59-4AA2-A578-F365B3106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192451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2018-03-08T10:27:57Z</dcterms:created>
  <dcterms:modified xsi:type="dcterms:W3CDTF">2018-03-08T10:28:09Z</dcterms:modified>
</cp:coreProperties>
</file>