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40654-9936-4A04-9346-97C720E0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8B603-D7AE-472F-B2D5-A2D9EFF81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463581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16820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29186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7983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587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27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1807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315086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356162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993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772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15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alromansiahksa (</a:t>
                      </a:r>
                      <a:r>
                        <a:rPr lang="ar-AE" sz="1000"/>
                        <a:t>مطاعم الرومانسية)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3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alnadeg (</a:t>
                      </a:r>
                      <a:r>
                        <a:rPr lang="ar-AE" sz="1000"/>
                        <a:t>مطاعم الناضج)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40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shawayahouse (</a:t>
                      </a:r>
                      <a:r>
                        <a:rPr lang="ar-AE" sz="1000"/>
                        <a:t>بيت الشواية)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79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1F320-8314-47BE-92B9-A59025C69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37878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2018-03-08T09:47:50Z</dcterms:created>
  <dcterms:modified xsi:type="dcterms:W3CDTF">2018-03-08T09:47:57Z</dcterms:modified>
</cp:coreProperties>
</file>