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مطاعم الرومانسية</c:v>
                </c:pt>
                <c:pt idx="1">
                  <c:v>بيت الشواية  Shawaya House</c:v>
                </c:pt>
                <c:pt idx="2">
                  <c:v>شركة مطاعم الناضج المحدودة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70</c:v>
                </c:pt>
                <c:pt idx="1">
                  <c:v>10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C44-479F-A294-FF311E4B971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مطاعم الرومانسية</c:v>
                </c:pt>
                <c:pt idx="1">
                  <c:v>بيت الشواية  Shawaya House</c:v>
                </c:pt>
                <c:pt idx="2">
                  <c:v>شركة مطاعم الناضج المحدودة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C44-479F-A294-FF311E4B971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مطاعم الرومانسية</c:v>
                </c:pt>
                <c:pt idx="1">
                  <c:v>بيت الشواية  Shawaya House</c:v>
                </c:pt>
                <c:pt idx="2">
                  <c:v>شركة مطاعم الناضج المحدودة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12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C44-479F-A294-FF311E4B97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9404376"/>
        <c:axId val="279402736"/>
      </c:barChart>
      <c:catAx>
        <c:axId val="279404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402736"/>
        <c:crosses val="autoZero"/>
        <c:auto val="1"/>
        <c:lblAlgn val="ctr"/>
        <c:lblOffset val="100"/>
        <c:noMultiLvlLbl val="0"/>
      </c:catAx>
      <c:valAx>
        <c:axId val="279402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404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4D9B93-256F-4E3A-8E90-4959CE2B5D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C76268E-A31C-434F-96B6-B2707F2B066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956806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D5A6D9-1024-445D-829E-E2657C920B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3E71B3-4879-411F-BC13-58A1DE1437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289311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Post Type Distribution Per Profile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Per Profile</dc:title>
  <dc:creator>Administrator</dc:creator>
  <cp:lastModifiedBy>Administrator</cp:lastModifiedBy>
  <cp:revision>1</cp:revision>
  <dcterms:created xsi:type="dcterms:W3CDTF">2018-03-07T17:28:16Z</dcterms:created>
  <dcterms:modified xsi:type="dcterms:W3CDTF">2018-03-07T17:28:20Z</dcterms:modified>
</cp:coreProperties>
</file>