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A3B44-FD01-437F-8D4D-03621F595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7C6ABE-AB00-40CD-A773-1CAC4F5A56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7601202"/>
              </p:ext>
            </p:extLst>
          </p:nvPr>
        </p:nvGraphicFramePr>
        <p:xfrm>
          <a:off x="457200" y="1731963"/>
          <a:ext cx="8213141" cy="3413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39969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0508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8794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8802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7092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012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7167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8216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9117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0224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9447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1139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0481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0405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4772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4077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8866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7349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9277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1341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8594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4004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6798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285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197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مطاعم الرومانسية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096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بيت الشواية  </a:t>
                      </a:r>
                      <a:r>
                        <a:rPr lang="en-US" sz="1000"/>
                        <a:t>Shawaya 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2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شركة مطاعم الناضج المحدودة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578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4FF2E-2CC6-44B8-B1FC-24BDC7844B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006821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177</Words>
  <Application>Microsoft Office PowerPoint</Application>
  <PresentationFormat>On-screen Show (4:3)</PresentationFormat>
  <Paragraphs>98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2018-03-07T17:22:41Z</dcterms:created>
  <dcterms:modified xsi:type="dcterms:W3CDTF">2018-03-07T17:23:09Z</dcterms:modified>
</cp:coreProperties>
</file>