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@MohamadiaSA</c:v>
                </c:pt>
                <c:pt idx="1">
                  <c:v>@SiafaDates</c:v>
                </c:pt>
                <c:pt idx="2">
                  <c:v>@AlAseelDates</c:v>
                </c:pt>
                <c:pt idx="3">
                  <c:v>@KDDates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1">
                  <c:v>13</c:v>
                </c:pt>
                <c:pt idx="3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23-40B3-98C0-FCC8E24FBB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@MohamadiaSA</c:v>
                </c:pt>
                <c:pt idx="1">
                  <c:v>@SiafaDates</c:v>
                </c:pt>
                <c:pt idx="2">
                  <c:v>@AlAseelDates</c:v>
                </c:pt>
                <c:pt idx="3">
                  <c:v>@KDDates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1">
                  <c:v>8</c:v>
                </c:pt>
                <c:pt idx="3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23-40B3-98C0-FCC8E24FBB5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@MohamadiaSA</c:v>
                </c:pt>
                <c:pt idx="1">
                  <c:v>@SiafaDates</c:v>
                </c:pt>
                <c:pt idx="2">
                  <c:v>@AlAseelDates</c:v>
                </c:pt>
                <c:pt idx="3">
                  <c:v>@KDDates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1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923-40B3-98C0-FCC8E24FBB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0293752"/>
        <c:axId val="281663240"/>
      </c:barChart>
      <c:catAx>
        <c:axId val="170293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663240"/>
        <c:crosses val="autoZero"/>
        <c:auto val="1"/>
        <c:lblAlgn val="ctr"/>
        <c:lblOffset val="100"/>
        <c:noMultiLvlLbl val="0"/>
      </c:catAx>
      <c:valAx>
        <c:axId val="281663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293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62FD8-3C66-47BC-9887-6B9BE9E7F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68F614-87E4-4F29-BCC9-8E92B33794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33952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21720D-0B2A-4E2F-9ABC-AEA9600494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E71849-09F5-41CA-84D1-2C53576AA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722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</dc:title>
  <dc:creator>Administrator</dc:creator>
  <cp:lastModifiedBy>Administrator</cp:lastModifiedBy>
  <cp:revision>1</cp:revision>
  <dcterms:created xsi:type="dcterms:W3CDTF">2018-03-06T14:09:54Z</dcterms:created>
  <dcterms:modified xsi:type="dcterms:W3CDTF">2018-03-06T14:09:59Z</dcterms:modified>
</cp:coreProperties>
</file>