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@MohamadiaSA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FF-4333-8145-62EFCE8EF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@SiafaDates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FF-4333-8145-62EFCE8EF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@AlAseelDates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FF-4333-8145-62EFCE8EF2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@KDDates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43132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FF-4333-8145-62EFCE8EF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407256"/>
        <c:axId val="170066728"/>
      </c:barChart>
      <c:dateAx>
        <c:axId val="28540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066728"/>
        <c:crosses val="autoZero"/>
        <c:auto val="1"/>
        <c:lblOffset val="100"/>
        <c:baseTimeUnit val="days"/>
      </c:dateAx>
      <c:valAx>
        <c:axId val="17006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0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A84AF-550C-425A-B4D3-1359BBF4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7770E-BB3C-4380-9904-540E9D12C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456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F44A9-4FD4-426B-9135-075E1BD48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FC9CA-4706-4C32-B3A7-A5CA4BE4C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43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</dc:title>
  <dc:creator>Administrator</dc:creator>
  <cp:lastModifiedBy>Administrator</cp:lastModifiedBy>
  <cp:revision>1</cp:revision>
  <dcterms:created xsi:type="dcterms:W3CDTF">2018-03-06T14:06:50Z</dcterms:created>
  <dcterms:modified xsi:type="dcterms:W3CDTF">2018-03-06T14:06:55Z</dcterms:modified>
</cp:coreProperties>
</file>