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@MohamadiaSA</c:v>
                </c:pt>
                <c:pt idx="1">
                  <c:v>@SiafaDates</c:v>
                </c:pt>
                <c:pt idx="2">
                  <c:v>@AlAseelDates</c:v>
                </c:pt>
                <c:pt idx="3">
                  <c:v>@KDDates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1">
                  <c:v>27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4B-442D-B6A2-9A9643AA42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@MohamadiaSA</c:v>
                </c:pt>
                <c:pt idx="1">
                  <c:v>@SiafaDates</c:v>
                </c:pt>
                <c:pt idx="2">
                  <c:v>@AlAseelDates</c:v>
                </c:pt>
                <c:pt idx="3">
                  <c:v>@KDDates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1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4B-442D-B6A2-9A9643AA42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855168"/>
        <c:axId val="169378640"/>
      </c:barChart>
      <c:catAx>
        <c:axId val="27685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78640"/>
        <c:crosses val="autoZero"/>
        <c:auto val="1"/>
        <c:lblAlgn val="ctr"/>
        <c:lblOffset val="100"/>
        <c:noMultiLvlLbl val="0"/>
      </c:catAx>
      <c:valAx>
        <c:axId val="16937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5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680FF-7763-4AA2-9656-BE1B34854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E87418-AB23-4309-B329-6A7E815C92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7646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CC3948-FC73-4A79-953D-FC6661B4D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E9A-1B38-46D1-9120-54E83ABC5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8281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Tweet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 Type Distribution</dc:title>
  <dc:creator>Administrator</dc:creator>
  <cp:lastModifiedBy>Administrator</cp:lastModifiedBy>
  <cp:revision>1</cp:revision>
  <dcterms:created xsi:type="dcterms:W3CDTF">2018-03-06T14:03:44Z</dcterms:created>
  <dcterms:modified xsi:type="dcterms:W3CDTF">2018-03-06T14:03:49Z</dcterms:modified>
</cp:coreProperties>
</file>