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04034-4749-4E1F-A31A-B649360DF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17FDE-F843-425B-BEA2-CB84814996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692333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973181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232089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179573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192825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8693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0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#فرص_وظيفية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65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#تمور_المملكة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9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#مدير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06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#بائعين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5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#كاشير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98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#السيرة_الذاتية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14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#البريد_الإلكتروني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06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#وظيفة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90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#وظيفة_شاغرة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5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#وظائف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21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890F6-7776-49B4-8123-25D3D9869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91299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8420E-4A8D-44EA-B926-20725B0AA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A2D04-A2BA-4777-A743-4C85AD767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7140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018104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431547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769369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347340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37030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1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#وظائف_شاغرة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2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1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90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29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#الدمام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7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#القصيم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71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13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#تبوك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07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#ينبع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5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#أبها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19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F9253-15CF-4493-98AE-544E8A713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03172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F6C8E-62F2-4044-AFE6-5CD67F3D4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54A18-6DD3-4F2E-9345-48927EA033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7866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473870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349522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173284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122649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70639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8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#خميس_مشيط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53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#الخفجي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361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#سيافا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61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#Siafa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95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#جودة_الضيافة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39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C7575-1A63-4556-9C41-F5622F5CA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763375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232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2018-03-06T13:40:24Z</dcterms:created>
  <dcterms:modified xsi:type="dcterms:W3CDTF">2018-03-06T13:41:14Z</dcterms:modified>
</cp:coreProperties>
</file>