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alaseel_dates (تمور الأصيل)</c:v>
                </c:pt>
                <c:pt idx="1">
                  <c:v>mohamadiasa (Al Mohamadia Premium Dates)</c:v>
                </c:pt>
                <c:pt idx="2">
                  <c:v>siafadates (Siafa Dates  تمور سيافا)</c:v>
                </c:pt>
                <c:pt idx="3">
                  <c:v>kddates (Kingdom Dates تمور المملكة)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2">
                  <c:v>934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0-4C95-B6D0-57A94BC154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alaseel_dates (تمور الأصيل)</c:v>
                </c:pt>
                <c:pt idx="1">
                  <c:v>mohamadiasa (Al Mohamadia Premium Dates)</c:v>
                </c:pt>
                <c:pt idx="2">
                  <c:v>siafadates (Siafa Dates  تمور سيافا)</c:v>
                </c:pt>
                <c:pt idx="3">
                  <c:v>kddates (Kingdom Dates تمور المملكة)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2">
                  <c:v>49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50-4C95-B6D0-57A94BC15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987200"/>
        <c:axId val="285987856"/>
      </c:barChart>
      <c:catAx>
        <c:axId val="28598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7856"/>
        <c:crosses val="autoZero"/>
        <c:auto val="1"/>
        <c:lblAlgn val="ctr"/>
        <c:lblOffset val="100"/>
        <c:noMultiLvlLbl val="0"/>
      </c:catAx>
      <c:valAx>
        <c:axId val="2859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82B25-AFF6-4B56-86A1-0E7CF40F8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9CB442-815A-4D18-8F89-37741C499B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4025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B9288-1BB3-4B35-9094-605241DCE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962F3-18EC-44F5-946F-1BC58D9F8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93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2018-03-06T13:38:13Z</dcterms:created>
  <dcterms:modified xsi:type="dcterms:W3CDTF">2018-03-06T13:38:18Z</dcterms:modified>
</cp:coreProperties>
</file>