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alaseel_dates (تمور الأصيل)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B5-4936-BAC0-82B1862383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mohamadiasa (Al Mohamadia Premium Dates)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B5-4936-BAC0-82B1862383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siafadates (Siafa Dates  تمور سيافا)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B5-4936-BAC0-82B1862383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kddates (Kingdom Dates تمور المملكة)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B5-4936-BAC0-82B186238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792472"/>
        <c:axId val="273804128"/>
      </c:barChart>
      <c:dateAx>
        <c:axId val="272792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04128"/>
        <c:crosses val="autoZero"/>
        <c:auto val="1"/>
        <c:lblOffset val="100"/>
        <c:baseTimeUnit val="days"/>
      </c:dateAx>
      <c:valAx>
        <c:axId val="27380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9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0B999-0091-4339-B9EC-C4F0419B7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0D1CDE-A06D-43E0-9904-0ACB1FAF40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3894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7D732-8A89-4A4B-8CDB-46969DEFC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33328-D2A6-4FFD-8B9F-225F61351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6996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</dc:title>
  <dc:creator>Administrator</dc:creator>
  <cp:lastModifiedBy>Administrator</cp:lastModifiedBy>
  <cp:revision>1</cp:revision>
  <dcterms:created xsi:type="dcterms:W3CDTF">2018-03-06T13:36:54Z</dcterms:created>
  <dcterms:modified xsi:type="dcterms:W3CDTF">2018-03-06T13:36:58Z</dcterms:modified>
</cp:coreProperties>
</file>