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CB5B-41C9-99CE-865F205D86D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CB5B-41C9-99CE-865F205D86D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CB5B-41C9-99CE-865F205D86D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CB5B-41C9-99CE-865F205D86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9845840"/>
        <c:axId val="269753592"/>
      </c:barChart>
      <c:catAx>
        <c:axId val="15984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753592"/>
        <c:crosses val="autoZero"/>
        <c:auto val="1"/>
        <c:lblAlgn val="ctr"/>
        <c:lblOffset val="100"/>
        <c:noMultiLvlLbl val="0"/>
      </c:catAx>
      <c:valAx>
        <c:axId val="26975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4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07AF1-9E42-495E-B274-92D3BF4C3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A1C164-0240-4867-843A-49793CF582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1905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6C399-7083-4B32-8FE4-B743AE7BD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6E1B8-F6BB-49C1-82BC-6B550686A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1620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</dc:title>
  <dc:creator>Administrator</dc:creator>
  <cp:lastModifiedBy>Administrator</cp:lastModifiedBy>
  <cp:revision>1</cp:revision>
  <dcterms:created xsi:type="dcterms:W3CDTF">2018-03-06T13:36:18Z</dcterms:created>
  <dcterms:modified xsi:type="dcterms:W3CDTF">2018-03-06T13:36:23Z</dcterms:modified>
</cp:coreProperties>
</file>