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alaseel_dates (تمور الأصيل)</c:v>
                </c:pt>
                <c:pt idx="1">
                  <c:v>mohamadiasa (Al Mohamadia Premium Dates)</c:v>
                </c:pt>
                <c:pt idx="2">
                  <c:v>siafadates (Siafa Dates  تمور سيافا)</c:v>
                </c:pt>
                <c:pt idx="3">
                  <c:v>kddates (Kingdom Dates تمور المملكة)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54-4297-87E9-DFD9A29F6E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alaseel_dates (تمور الأصيل)</c:v>
                </c:pt>
                <c:pt idx="1">
                  <c:v>mohamadiasa (Al Mohamadia Premium Dates)</c:v>
                </c:pt>
                <c:pt idx="2">
                  <c:v>siafadates (Siafa Dates  تمور سيافا)</c:v>
                </c:pt>
                <c:pt idx="3">
                  <c:v>kddates (Kingdom Dates تمور المملكة)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54-4297-87E9-DFD9A29F6E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alaseel_dates (تمور الأصيل)</c:v>
                </c:pt>
                <c:pt idx="1">
                  <c:v>mohamadiasa (Al Mohamadia Premium Dates)</c:v>
                </c:pt>
                <c:pt idx="2">
                  <c:v>siafadates (Siafa Dates  تمور سيافا)</c:v>
                </c:pt>
                <c:pt idx="3">
                  <c:v>kddates (Kingdom Dates تمور المملكة)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54-4297-87E9-DFD9A29F6E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5614880"/>
        <c:axId val="308618200"/>
      </c:barChart>
      <c:catAx>
        <c:axId val="16561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618200"/>
        <c:crosses val="autoZero"/>
        <c:auto val="1"/>
        <c:lblAlgn val="ctr"/>
        <c:lblOffset val="100"/>
        <c:noMultiLvlLbl val="0"/>
      </c:catAx>
      <c:valAx>
        <c:axId val="30861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61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F2B05-CBBA-4031-98DF-D16175525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A11F87-A1A1-4284-BD6E-9650F14429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5606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26D80-301B-42C6-A3D5-2097A099E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0252D-6847-4424-89C6-74D0F56D0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044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</dc:title>
  <dc:creator>Administrator</dc:creator>
  <cp:lastModifiedBy>Administrator</cp:lastModifiedBy>
  <cp:revision>1</cp:revision>
  <dcterms:created xsi:type="dcterms:W3CDTF">2018-03-06T13:32:03Z</dcterms:created>
  <dcterms:modified xsi:type="dcterms:W3CDTF">2018-03-06T13:32:08Z</dcterms:modified>
</cp:coreProperties>
</file>