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5046-4DD0-BEBE-513345B5794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5046-4DD0-BEBE-513345B5794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5046-4DD0-BEBE-513345B57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915288"/>
        <c:axId val="274916272"/>
      </c:barChart>
      <c:catAx>
        <c:axId val="27491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6272"/>
        <c:crosses val="autoZero"/>
        <c:auto val="1"/>
        <c:lblAlgn val="ctr"/>
        <c:lblOffset val="100"/>
        <c:noMultiLvlLbl val="0"/>
      </c:catAx>
      <c:valAx>
        <c:axId val="27491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EE125-8D61-49A5-B8A9-55E951AD9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86DA46-E256-430C-B328-6D19E53DB0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165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A6DF8-1769-470D-A2AE-ECC1910EB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681D7-75F7-4892-B88A-0AB5CDB71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95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2018-03-06T13:30:27Z</dcterms:created>
  <dcterms:modified xsi:type="dcterms:W3CDTF">2018-03-06T13:30:32Z</dcterms:modified>
</cp:coreProperties>
</file>