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D-4CF9-B67D-660E38A0F3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D-4CF9-B67D-660E38A0F3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AD-4CF9-B67D-660E38A0F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776912"/>
        <c:axId val="277451720"/>
      </c:barChart>
      <c:catAx>
        <c:axId val="27377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51720"/>
        <c:crosses val="autoZero"/>
        <c:auto val="1"/>
        <c:lblAlgn val="ctr"/>
        <c:lblOffset val="100"/>
        <c:noMultiLvlLbl val="0"/>
      </c:catAx>
      <c:valAx>
        <c:axId val="27745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7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CB79-8998-42EA-99F2-12A72365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322AA-F1F2-432E-9829-A72C0C7E30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8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D4575-F04B-408A-8230-54C4D32C5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08EF8-B3AF-4CF1-8F2A-9CDA09EE4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86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2018-03-06T13:22:54Z</dcterms:created>
  <dcterms:modified xsi:type="dcterms:W3CDTF">2018-03-06T13:22:58Z</dcterms:modified>
</cp:coreProperties>
</file>