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268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EF-4C1A-BE67-DC3C0A6A46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EF-4C1A-BE67-DC3C0A6A46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EF-4C1A-BE67-DC3C0A6A46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EF-4C1A-BE67-DC3C0A6A46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EF-4C1A-BE67-DC3C0A6A46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EF-4C1A-BE67-DC3C0A6A46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EF-4C1A-BE67-DC3C0A6A46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Siafa Dates</c:v>
                </c:pt>
                <c:pt idx="1">
                  <c:v>Al Mohamadia Premium Dates</c:v>
                </c:pt>
                <c:pt idx="2">
                  <c:v>Kingdom Dates تمور المملكة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EF-4C1A-BE67-DC3C0A6A4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058400"/>
        <c:axId val="268385808"/>
      </c:barChart>
      <c:catAx>
        <c:axId val="27305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85808"/>
        <c:crosses val="autoZero"/>
        <c:auto val="1"/>
        <c:lblAlgn val="ctr"/>
        <c:lblOffset val="100"/>
        <c:noMultiLvlLbl val="0"/>
      </c:catAx>
      <c:valAx>
        <c:axId val="26838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6FBF4-F8E3-4CF9-95BC-50B9B91E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76387-096A-4AE8-9F10-7863F26579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42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84A16-E8B2-49E3-B6D4-1949802B8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5C5ED-2077-446D-BBA3-8D54CCEC8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83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2018-03-06T13:18:50Z</dcterms:created>
  <dcterms:modified xsi:type="dcterms:W3CDTF">2018-03-06T13:18:55Z</dcterms:modified>
</cp:coreProperties>
</file>