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02C4-4D39-A1A0-5DE4506FEA73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Sheet1!$C$2:$C$4</c:f>
            </c:numRef>
          </c:val>
          <c:extLst>
            <c:ext xmlns:c16="http://schemas.microsoft.com/office/drawing/2014/chart" uri="{C3380CC4-5D6E-409C-BE32-E72D297353CC}">
              <c16:uniqueId val="{00000001-02C4-4D39-A1A0-5DE4506FEA73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Sheet1!$D$2:$D$4</c:f>
            </c:numRef>
          </c:val>
          <c:extLst>
            <c:ext xmlns:c16="http://schemas.microsoft.com/office/drawing/2014/chart" uri="{C3380CC4-5D6E-409C-BE32-E72D297353CC}">
              <c16:uniqueId val="{00000002-02C4-4D39-A1A0-5DE4506FEA73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Sheet1!$E$2:$E$4</c:f>
            </c:numRef>
          </c:val>
          <c:extLst>
            <c:ext xmlns:c16="http://schemas.microsoft.com/office/drawing/2014/chart" uri="{C3380CC4-5D6E-409C-BE32-E72D297353CC}">
              <c16:uniqueId val="{00000003-02C4-4D39-A1A0-5DE4506FEA73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Sheet1!$F$2:$F$4</c:f>
            </c:numRef>
          </c:val>
          <c:extLst>
            <c:ext xmlns:c16="http://schemas.microsoft.com/office/drawing/2014/chart" uri="{C3380CC4-5D6E-409C-BE32-E72D297353CC}">
              <c16:uniqueId val="{00000004-02C4-4D39-A1A0-5DE4506FEA73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Sheet1!$G$2:$G$4</c:f>
            </c:numRef>
          </c:val>
          <c:extLst>
            <c:ext xmlns:c16="http://schemas.microsoft.com/office/drawing/2014/chart" uri="{C3380CC4-5D6E-409C-BE32-E72D297353CC}">
              <c16:uniqueId val="{00000005-02C4-4D39-A1A0-5DE4506FEA73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Sheet1!$H$2:$H$4</c:f>
            </c:numRef>
          </c:val>
          <c:extLst>
            <c:ext xmlns:c16="http://schemas.microsoft.com/office/drawing/2014/chart" uri="{C3380CC4-5D6E-409C-BE32-E72D297353CC}">
              <c16:uniqueId val="{00000006-02C4-4D39-A1A0-5DE4506FEA73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Sheet1!$I$2:$I$4</c:f>
            </c:numRef>
          </c:val>
          <c:extLst>
            <c:ext xmlns:c16="http://schemas.microsoft.com/office/drawing/2014/chart" uri="{C3380CC4-5D6E-409C-BE32-E72D297353CC}">
              <c16:uniqueId val="{00000007-02C4-4D39-A1A0-5DE4506FEA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0681960"/>
        <c:axId val="270683928"/>
      </c:barChart>
      <c:catAx>
        <c:axId val="270681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683928"/>
        <c:crosses val="autoZero"/>
        <c:auto val="1"/>
        <c:lblAlgn val="ctr"/>
        <c:lblOffset val="100"/>
        <c:noMultiLvlLbl val="0"/>
      </c:catAx>
      <c:valAx>
        <c:axId val="270683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681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2F133-DAAD-40CD-8440-4D312D4E1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61BD77-9FAE-4709-91A8-5D3984D6E5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0971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DADA4A-7B37-46C1-9C6C-6F75E45EAF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92FF17-A5BC-4E69-B5D1-C4F05ADCE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0986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</dc:title>
  <dc:creator>Administrator</dc:creator>
  <cp:lastModifiedBy>Administrator</cp:lastModifiedBy>
  <cp:revision>1</cp:revision>
  <dcterms:created xsi:type="dcterms:W3CDTF">2018-03-06T13:17:25Z</dcterms:created>
  <dcterms:modified xsi:type="dcterms:W3CDTF">2018-03-06T13:17:32Z</dcterms:modified>
</cp:coreProperties>
</file>