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Siafa Dates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FB-4034-8FBE-B5079B406B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Mohamadia Premium Dates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FB-4034-8FBE-B5079B406B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Kingdom Dates تمور المملكة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FB-4034-8FBE-B5079B406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946336"/>
        <c:axId val="284857024"/>
      </c:barChart>
      <c:dateAx>
        <c:axId val="153946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7024"/>
        <c:crosses val="autoZero"/>
        <c:auto val="1"/>
        <c:lblOffset val="100"/>
        <c:baseTimeUnit val="days"/>
      </c:dateAx>
      <c:valAx>
        <c:axId val="28485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94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7FAA2-F0A2-41B8-9710-CFE5F6E4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E801DF-5FF1-43FB-BB78-59253F815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9349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2C4BB-D79B-4AB5-B486-1B698CB64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EC1CC-B727-45D0-9E17-1253C39F0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15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2018-03-06T13:13:24Z</dcterms:created>
  <dcterms:modified xsi:type="dcterms:W3CDTF">2018-03-06T13:13:29Z</dcterms:modified>
</cp:coreProperties>
</file>