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Siafa Dates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82-474B-8D83-D7DC41FBCE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Mohamadia Premium Dates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82-474B-8D83-D7DC41FBCE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Kingdom Dates تمور المملكة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82-474B-8D83-D7DC41FBCE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27200"/>
        <c:axId val="166097104"/>
      </c:lineChart>
      <c:dateAx>
        <c:axId val="27482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97104"/>
        <c:crosses val="autoZero"/>
        <c:auto val="1"/>
        <c:lblOffset val="100"/>
        <c:baseTimeUnit val="days"/>
      </c:dateAx>
      <c:valAx>
        <c:axId val="16609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2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84196-C6F7-448A-8B92-1AFDD971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862B75-47B8-4902-BC6E-C25D0DDD30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804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B2B5E-57BD-46C4-8955-BE95F1485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6F8F0-B496-4889-8186-1E569B93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75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2018-03-06T13:08:58Z</dcterms:created>
  <dcterms:modified xsi:type="dcterms:W3CDTF">2018-03-06T13:09:02Z</dcterms:modified>
</cp:coreProperties>
</file>