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C-4509-9C74-8809867696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3C-4509-9C74-880986769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604440"/>
        <c:axId val="275606736"/>
      </c:barChart>
      <c:catAx>
        <c:axId val="27560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06736"/>
        <c:crosses val="autoZero"/>
        <c:auto val="1"/>
        <c:lblAlgn val="ctr"/>
        <c:lblOffset val="100"/>
        <c:noMultiLvlLbl val="0"/>
      </c:catAx>
      <c:valAx>
        <c:axId val="27560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0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D9571-FA9F-4922-BA2B-66ADE1C7D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17B177-2E39-401F-9C6D-235B6D2D6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4696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83FB0-AFA7-439D-BA56-061D8D7C5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340CE-F07B-4381-BA40-04CC00C1C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23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2018-03-06T12:46:37Z</dcterms:created>
  <dcterms:modified xsi:type="dcterms:W3CDTF">2018-03-06T12:46:42Z</dcterms:modified>
</cp:coreProperties>
</file>