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C88D-7857-4D1C-92A7-A0CE4072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9CD36-0581-4114-84FC-131B55B744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658733"/>
              </p:ext>
            </p:extLst>
          </p:nvPr>
        </p:nvGraphicFramePr>
        <p:xfrm>
          <a:off x="457200" y="1731963"/>
          <a:ext cx="8213141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410207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817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598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593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776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170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884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96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63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933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280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164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638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076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996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50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404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29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46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687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648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70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71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025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Siafa 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9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Kingdom Dates </a:t>
                      </a:r>
                      <a:r>
                        <a:rPr lang="ar-AE" sz="1000"/>
                        <a:t>تمور المملكة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6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Mohamadia Premium 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49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0510B-2471-4237-9419-FB5A183A9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9977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2018-03-06T12:35:23Z</dcterms:created>
  <dcterms:modified xsi:type="dcterms:W3CDTF">2018-03-06T12:35:48Z</dcterms:modified>
</cp:coreProperties>
</file>