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6FFF-4BB9-8BB9-2CFFFEFF773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6FFF-4BB9-8BB9-2CFFFEFF773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6FFF-4BB9-8BB9-2CFFFEFF77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097824"/>
        <c:axId val="277099464"/>
      </c:barChart>
      <c:catAx>
        <c:axId val="27709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99464"/>
        <c:crosses val="autoZero"/>
        <c:auto val="1"/>
        <c:lblAlgn val="ctr"/>
        <c:lblOffset val="100"/>
        <c:noMultiLvlLbl val="0"/>
      </c:catAx>
      <c:valAx>
        <c:axId val="27709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9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E4556-D44B-407F-BFF7-606B8CAFC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3FF1DF-EE11-4EE6-953B-2C084815D5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7477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FA99C4-FEE7-4044-9174-4A02CB3337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A0326-3A2B-4188-B480-97264CDFE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3226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2018-03-06T10:49:33Z</dcterms:created>
  <dcterms:modified xsi:type="dcterms:W3CDTF">2018-03-06T10:49:37Z</dcterms:modified>
</cp:coreProperties>
</file>