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56F47-A5B9-4C95-8C0F-EFC1EE5C9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D926A3-108F-4899-8D42-D784E6B248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514961"/>
              </p:ext>
            </p:extLst>
          </p:nvPr>
        </p:nvGraphicFramePr>
        <p:xfrm>
          <a:off x="457200" y="1731963"/>
          <a:ext cx="8229601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522225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2646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96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95781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2596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4067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7947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154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2486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1115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33122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4747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43936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60113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671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@B8akCom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534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@imaharah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394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@HousseyAPP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6874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39AECB-D781-48FC-BF8C-8EAB22FCCB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3977561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89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2018-03-05T14:16:46Z</dcterms:created>
  <dcterms:modified xsi:type="dcterms:W3CDTF">2018-03-05T14:16:58Z</dcterms:modified>
</cp:coreProperties>
</file>