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8B902-E828-4A3A-B68C-98C65FF2C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FB8DDA-62FE-44E6-91E6-4B0DB44B4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08737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879146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510221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050929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759416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90987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22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#سيافا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41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38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#جودة_الضيافة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1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00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7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76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#البحرين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28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53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07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#المدينة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837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DFED4-3226-43DC-A048-8BD8DEFAF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61021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02B82-A4C3-4A92-9D25-2A7D1C90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4ADAF5-E196-4825-AB38-3992E48C8A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136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07868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6870637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684619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418348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53760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4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05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09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89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#makkah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61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#madinah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76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1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#معلومات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6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88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4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90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F7366-1DFA-4313-B5B1-A573E6E64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6374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B7473-1492-4CCF-BE85-9DF26615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261ACB-FB73-4BB7-B7AD-7B4B28977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168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334204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134151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028318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372693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53479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5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#طاقة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0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#حيوية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58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1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8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#tamria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066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29549-0965-45BF-AC8E-EF3210709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53179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220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2018-03-05T13:53:13Z</dcterms:created>
  <dcterms:modified xsi:type="dcterms:W3CDTF">2018-03-05T13:54:03Z</dcterms:modified>
</cp:coreProperties>
</file>