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0FDAF-6784-4056-96A5-F5333C393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C6863B-CD32-407A-9663-691727245B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8205854"/>
              </p:ext>
            </p:extLst>
          </p:nvPr>
        </p:nvGraphicFramePr>
        <p:xfrm>
          <a:off x="457200" y="1731963"/>
          <a:ext cx="8213141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2805464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8034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7470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1040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2343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1618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3465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6837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5049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0643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7444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2049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8222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0854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9697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0609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3488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733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2072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8333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8895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2807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3154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8797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999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Siafa 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367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Mohamadia Premium 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570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42C0D-E49E-4985-9C9F-33B61B10A6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8715558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148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2018-03-05T13:21:15Z</dcterms:created>
  <dcterms:modified xsi:type="dcterms:W3CDTF">2018-03-05T13:21:31Z</dcterms:modified>
</cp:coreProperties>
</file>