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7FDEF-5988-4AB5-9BB4-F016FEC23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4BBD85-26F7-4827-9988-1C64747481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7766853"/>
              </p:ext>
            </p:extLst>
          </p:nvPr>
        </p:nvGraphicFramePr>
        <p:xfrm>
          <a:off x="457200" y="1731963"/>
          <a:ext cx="8188452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063861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0938023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8229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8114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655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007746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779831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33018684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64150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4156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375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housseyapp (Housseyapp)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0.9065%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503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b8akcom (B8ak </a:t>
                      </a:r>
                      <a:r>
                        <a:rPr lang="ar-AE" sz="1000"/>
                        <a:t>بيتك)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203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imaharah (</a:t>
                      </a:r>
                      <a:r>
                        <a:rPr lang="ar-AE" sz="1000"/>
                        <a:t>مهارة | </a:t>
                      </a:r>
                      <a:r>
                        <a:rPr lang="en-US" sz="1000"/>
                        <a:t>Maharah)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430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4E68B-712E-4961-92A1-C8A7B9702B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8285389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64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2018-03-05T12:07:20Z</dcterms:created>
  <dcterms:modified xsi:type="dcterms:W3CDTF">2018-03-05T12:07:28Z</dcterms:modified>
</cp:coreProperties>
</file>