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440A-6E57-41C3-A989-F32EE631A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F8E45-1DED-4999-854B-4FA0CF46A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57601"/>
              </p:ext>
            </p:extLst>
          </p:nvPr>
        </p:nvGraphicFramePr>
        <p:xfrm>
          <a:off x="457200" y="1731963"/>
          <a:ext cx="8213141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056245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80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166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90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347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58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438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084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003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431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0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379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91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546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270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90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569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54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35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859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584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85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445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296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14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Houssey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5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B8ak - </a:t>
                      </a:r>
                      <a:r>
                        <a:rPr lang="ar-AE" sz="1000"/>
                        <a:t>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94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مهارة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26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F2648-E79D-433F-8B19-E3D502B05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26981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2018-03-05T09:45:10Z</dcterms:created>
  <dcterms:modified xsi:type="dcterms:W3CDTF">2018-03-05T09:45:34Z</dcterms:modified>
</cp:coreProperties>
</file>