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smooth val="0"/>
          <c:extLst>
            <c:ext xmlns:c16="http://schemas.microsoft.com/office/drawing/2014/chart" uri="{C3380CC4-5D6E-409C-BE32-E72D297353CC}">
              <c16:uniqueId val="{00000000-17F7-4D98-9F84-B2C512FEDD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2499280"/>
        <c:axId val="282500264"/>
      </c:lineChart>
      <c:catAx>
        <c:axId val="282499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500264"/>
        <c:crosses val="autoZero"/>
        <c:auto val="1"/>
        <c:lblAlgn val="ctr"/>
        <c:lblOffset val="100"/>
        <c:noMultiLvlLbl val="0"/>
      </c:catAx>
      <c:valAx>
        <c:axId val="282500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499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F9725-C73A-4FC0-9E9A-DDA7F07FC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118E5C0-B97C-49DE-A77F-7CBFB0ADF9C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568240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56C5E5-A19F-467C-AA39-2246666320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03/05/2018 - 03/11/2018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7533F8-6100-4589-9829-2AB901A5F3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75550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2018-03-12T10:39:33Z</dcterms:created>
  <dcterms:modified xsi:type="dcterms:W3CDTF">2018-03-12T10:39:38Z</dcterms:modified>
</cp:coreProperties>
</file>