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21181</c:v>
                </c:pt>
                <c:pt idx="28">
                  <c:v>21183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EA-4276-AA3F-1CA8DD4D4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32840"/>
        <c:axId val="278533824"/>
      </c:lineChart>
      <c:dateAx>
        <c:axId val="27853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33824"/>
        <c:crosses val="autoZero"/>
        <c:auto val="1"/>
        <c:lblOffset val="100"/>
        <c:baseTimeUnit val="days"/>
      </c:dateAx>
      <c:valAx>
        <c:axId val="2785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3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D-4F7F-B207-265F4FDFDC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DD-4F7F-B207-265F4FDFDC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DD-4F7F-B207-265F4FDFD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744272"/>
        <c:axId val="282745912"/>
      </c:barChart>
      <c:catAx>
        <c:axId val="28274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45912"/>
        <c:crosses val="autoZero"/>
        <c:auto val="1"/>
        <c:lblAlgn val="ctr"/>
        <c:lblOffset val="100"/>
        <c:noMultiLvlLbl val="0"/>
      </c:catAx>
      <c:valAx>
        <c:axId val="28274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4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E-4166-8558-EDBDA8559C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2E-4166-8558-EDBDA8559C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2E-4166-8558-EDBDA8559C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2E-4166-8558-EDBDA8559C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2E-4166-8558-EDBDA8559C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2E-4166-8558-EDBDA8559C9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2E-4166-8558-EDBDA8559C9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2E-4166-8558-EDBDA8559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776016"/>
        <c:axId val="358776672"/>
      </c:barChart>
      <c:catAx>
        <c:axId val="35877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76672"/>
        <c:crosses val="autoZero"/>
        <c:auto val="1"/>
        <c:lblAlgn val="ctr"/>
        <c:lblOffset val="100"/>
        <c:noMultiLvlLbl val="0"/>
      </c:catAx>
      <c:valAx>
        <c:axId val="3587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7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5F-4F81-8664-89411473E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50960"/>
        <c:axId val="171450304"/>
      </c:lineChart>
      <c:dateAx>
        <c:axId val="17145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0304"/>
        <c:crosses val="autoZero"/>
        <c:auto val="1"/>
        <c:lblOffset val="100"/>
        <c:baseTimeUnit val="days"/>
      </c:dateAx>
      <c:valAx>
        <c:axId val="17145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9.4424248146924E-3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5-40BC-9E20-6E285D127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620976"/>
        <c:axId val="360625240"/>
      </c:lineChart>
      <c:dateAx>
        <c:axId val="36062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5240"/>
        <c:crosses val="autoZero"/>
        <c:auto val="1"/>
        <c:lblOffset val="100"/>
        <c:baseTimeUnit val="days"/>
      </c:dateAx>
      <c:valAx>
        <c:axId val="36062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4576</c:v>
                </c:pt>
                <c:pt idx="28">
                  <c:v>4580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4-43C0-B0E3-4DDA4E74E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624584"/>
        <c:axId val="360622288"/>
      </c:lineChart>
      <c:dateAx>
        <c:axId val="36062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2288"/>
        <c:crosses val="autoZero"/>
        <c:auto val="1"/>
        <c:lblOffset val="100"/>
        <c:baseTimeUnit val="days"/>
      </c:dateAx>
      <c:valAx>
        <c:axId val="36062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0-4C0D-AE54-2AF4F6D054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F0-4C0D-AE54-2AF4F6D05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622944"/>
        <c:axId val="360627208"/>
      </c:barChart>
      <c:catAx>
        <c:axId val="36062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7208"/>
        <c:crosses val="autoZero"/>
        <c:auto val="1"/>
        <c:lblAlgn val="ctr"/>
        <c:lblOffset val="100"/>
        <c:noMultiLvlLbl val="0"/>
      </c:catAx>
      <c:valAx>
        <c:axId val="36062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3-41DE-883A-D72378D713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63-41DE-883A-D72378D713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63-41DE-883A-D72378D71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629832"/>
        <c:axId val="360626880"/>
      </c:barChart>
      <c:catAx>
        <c:axId val="36062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6880"/>
        <c:crosses val="autoZero"/>
        <c:auto val="1"/>
        <c:lblAlgn val="ctr"/>
        <c:lblOffset val="100"/>
        <c:noMultiLvlLbl val="0"/>
      </c:catAx>
      <c:valAx>
        <c:axId val="36062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4-40F1-8632-61D6FBFE2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51944"/>
        <c:axId val="171453256"/>
      </c:lineChart>
      <c:dateAx>
        <c:axId val="17145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3256"/>
        <c:crosses val="autoZero"/>
        <c:auto val="1"/>
        <c:lblOffset val="100"/>
        <c:baseTimeUnit val="days"/>
      </c:dateAx>
      <c:valAx>
        <c:axId val="17145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8.7412587412587006E-2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13-493B-B383-9FA056B48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53416"/>
        <c:axId val="280953088"/>
      </c:lineChart>
      <c:dateAx>
        <c:axId val="28095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3088"/>
        <c:crosses val="autoZero"/>
        <c:auto val="1"/>
        <c:lblOffset val="100"/>
        <c:baseTimeUnit val="days"/>
      </c:dateAx>
      <c:valAx>
        <c:axId val="28095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105614</c:v>
                </c:pt>
                <c:pt idx="28">
                  <c:v>105579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47-4253-A34D-2BB01242E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50792"/>
        <c:axId val="280951448"/>
      </c:lineChart>
      <c:dateAx>
        <c:axId val="28095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1448"/>
        <c:crosses val="autoZero"/>
        <c:auto val="1"/>
        <c:lblOffset val="100"/>
        <c:baseTimeUnit val="days"/>
      </c:dateAx>
      <c:valAx>
        <c:axId val="28095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9-4C58-B2C5-9193BEE5A2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E9-4C58-B2C5-9193BEE5A2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E9-4C58-B2C5-9193BEE5A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453912"/>
        <c:axId val="360986576"/>
      </c:barChart>
      <c:catAx>
        <c:axId val="17145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6576"/>
        <c:crosses val="autoZero"/>
        <c:auto val="1"/>
        <c:lblAlgn val="ctr"/>
        <c:lblOffset val="100"/>
        <c:noMultiLvlLbl val="0"/>
      </c:catAx>
      <c:valAx>
        <c:axId val="36098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4A-40DD-9FB2-50FE180A18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4A-40DD-9FB2-50FE180A1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984608"/>
        <c:axId val="360981656"/>
      </c:barChart>
      <c:catAx>
        <c:axId val="3609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1656"/>
        <c:crosses val="autoZero"/>
        <c:auto val="1"/>
        <c:lblAlgn val="ctr"/>
        <c:lblOffset val="100"/>
        <c:noMultiLvlLbl val="0"/>
      </c:catAx>
      <c:valAx>
        <c:axId val="36098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7D-4DFE-9928-F668148A5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89856"/>
        <c:axId val="360981328"/>
      </c:lineChart>
      <c:dateAx>
        <c:axId val="36098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1328"/>
        <c:crosses val="autoZero"/>
        <c:auto val="1"/>
        <c:lblOffset val="100"/>
        <c:baseTimeUnit val="days"/>
      </c:dateAx>
      <c:valAx>
        <c:axId val="36098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-3.3139545893537001E-2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0-458C-952D-CF758F174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81984"/>
        <c:axId val="360995760"/>
      </c:lineChart>
      <c:dateAx>
        <c:axId val="36098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5760"/>
        <c:crosses val="autoZero"/>
        <c:auto val="1"/>
        <c:lblOffset val="100"/>
        <c:baseTimeUnit val="days"/>
      </c:dateAx>
      <c:valAx>
        <c:axId val="36099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6895-ADC9-4F54-AF7A-E0BADE11CA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F0772E-80E6-4BC2-9905-D776381B0E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637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AA61-5929-4CC0-9045-0C1625CB1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366B8-419B-4F6B-81D1-D79F853096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04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174FB-4F4C-4368-9CED-35A69535A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18CD4-89D1-47C8-A541-135AE0FCF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07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499A-D270-47B9-B816-330405CFA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07C47C-454D-4182-94BD-7D361CF2B5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338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8C359-89C2-4F54-A220-D1BD6AB60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44518-571E-47A0-B054-57631A13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2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E7A19-9B06-42CF-8F44-4D88C3A3B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CDEE7-1A06-447D-926A-2642DE807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172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7C948-087D-44B3-B42E-01C76CF17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32D5A-E14A-4DA6-8A20-BA9C482F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1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92B6-EFC9-4841-8262-385B6DE5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D4A75-14D6-4FA3-9AD8-BD89D4A655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8280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37E32-C971-489F-9B2B-F4B6AA760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73226-CF93-4893-8462-B26D701C7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95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7101D-1269-42D5-96D4-A87004A8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63F2B-DE51-4711-B611-529F2AA434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140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57FBA-9B5B-4E4C-9EBA-D0D9D2111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0BDAC-6A24-451C-AF41-9DC98BB1B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1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3EA81-A239-4DEC-B251-4368FABB6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69F203-4818-497D-9D60-3922226E6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663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AA41F-8CD5-48B2-97F8-A31003E2F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106D0-371B-4383-A73D-873D30CB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91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756D-5E9D-4056-9EC5-079947F4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B40C4-EF87-4277-9E6C-D9C30ACE94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509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35EE0-6104-4B3C-A507-16B9C56A1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A9A1D-7D86-4D8A-9B5D-3BA8C45AB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73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F67F0-580E-457C-80D0-0E77C42BE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6E5069-F3C8-44D8-8AC2-99A9F31C4B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033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BDD21-D86C-4C6C-B5DB-682C290A6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A20BE-2308-4772-9C39-071559FE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F583-23D7-40DA-A699-AEBCFD4B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3299E-521B-49D4-B9A4-4C96C7D15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078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92CAD-D0D4-4365-A039-8B5CBAFF4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B099D-AEB9-41FA-8E19-80E06EA7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150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C5632-BB94-4623-B314-0EC4884B0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5618C7-0FA1-4F3F-AD80-E6E3D77F6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248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3ECFA-DC40-4F49-8BD6-A57A6C2A6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D8C8D-8F98-4A23-A54A-9B29D163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9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EAD4-5D54-429B-B7B8-B46B2D23A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734BCD-9E9C-4C63-9829-6231B7516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816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CF0DF-1CCC-4BE8-BA04-042FD979E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B3557-C47F-4B77-8DE3-044EA96B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66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44E7E-AC90-455D-9426-DA29453D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39F5D-B190-4510-A5D5-933C07E74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7659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0A3D8-0617-4B4B-8F01-2F5882151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361DD-498D-409E-A51A-0A10956E0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4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212CB-DE80-4B64-9129-3DF8273C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42031-2D1C-4AAE-84E8-66D923E52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442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73A83-4EDE-48EC-8943-5423A2E51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3D18B-1047-432C-BDE0-85B1EC56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0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D7A1-E497-4538-BA05-36560734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30513B-1A41-4F78-B8A2-712C4FA058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08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9D10E-62B8-4FF6-A0A6-8624568C7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5E7B8-66EE-45F3-91D1-6134FAE9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56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07A9-9229-4C0A-98C1-C3C38CC2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53803-FD11-4373-BEB9-ADC545E7D2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213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E3348-BC6E-43CE-8A94-B9EC8649E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5C13D-2108-4212-AB7C-2DEBAB6F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55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2018-03-04T10:51:54Z</dcterms:created>
  <dcterms:modified xsi:type="dcterms:W3CDTF">2018-03-04T10:52:31Z</dcterms:modified>
</cp:coreProperties>
</file>