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A-451B-B41D-4CAE11A6E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97704"/>
        <c:axId val="284733968"/>
      </c:lineChart>
      <c:dateAx>
        <c:axId val="279997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33968"/>
        <c:crosses val="autoZero"/>
        <c:auto val="1"/>
        <c:lblOffset val="100"/>
        <c:baseTimeUnit val="days"/>
      </c:dateAx>
      <c:valAx>
        <c:axId val="28473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9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EA-4DED-9AD7-2D38DCA870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EA-4DED-9AD7-2D38DCA870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EA-4DED-9AD7-2D38DCA870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EA-4DED-9AD7-2D38DCA87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424984"/>
        <c:axId val="285425312"/>
      </c:barChart>
      <c:catAx>
        <c:axId val="28542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25312"/>
        <c:crosses val="autoZero"/>
        <c:auto val="1"/>
        <c:lblAlgn val="ctr"/>
        <c:lblOffset val="100"/>
        <c:noMultiLvlLbl val="0"/>
      </c:catAx>
      <c:valAx>
        <c:axId val="28542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2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F4-49BD-AEA8-8D9443D463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F4-49BD-AEA8-8D9443D463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F4-49BD-AEA8-8D9443D463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F4-49BD-AEA8-8D9443D463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F4-49BD-AEA8-8D9443D463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F4-49BD-AEA8-8D9443D4634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F4-49BD-AEA8-8D9443D4634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DR. H. Anton Charliyan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2F4-49BD-AEA8-8D9443D46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220744"/>
        <c:axId val="362219432"/>
      </c:barChart>
      <c:catAx>
        <c:axId val="36222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19432"/>
        <c:crosses val="autoZero"/>
        <c:auto val="1"/>
        <c:lblAlgn val="ctr"/>
        <c:lblOffset val="100"/>
        <c:noMultiLvlLbl val="0"/>
      </c:catAx>
      <c:valAx>
        <c:axId val="36221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2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7F-45B4-A08B-5752DE413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220416"/>
        <c:axId val="362223368"/>
      </c:lineChart>
      <c:dateAx>
        <c:axId val="362220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23368"/>
        <c:crosses val="autoZero"/>
        <c:auto val="1"/>
        <c:lblOffset val="100"/>
        <c:baseTimeUnit val="days"/>
      </c:dateAx>
      <c:valAx>
        <c:axId val="36222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2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F9-4FB0-8F54-3362DD4DD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874632"/>
        <c:axId val="363876272"/>
      </c:lineChart>
      <c:dateAx>
        <c:axId val="363874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76272"/>
        <c:crosses val="autoZero"/>
        <c:auto val="1"/>
        <c:lblOffset val="100"/>
        <c:baseTimeUnit val="days"/>
      </c:dateAx>
      <c:valAx>
        <c:axId val="36387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7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6B-437B-B910-47D2029E3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871024"/>
        <c:axId val="363864792"/>
      </c:lineChart>
      <c:dateAx>
        <c:axId val="363871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64792"/>
        <c:crosses val="autoZero"/>
        <c:auto val="1"/>
        <c:lblOffset val="100"/>
        <c:baseTimeUnit val="days"/>
      </c:dateAx>
      <c:valAx>
        <c:axId val="36386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7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46-43B6-999B-C9AFBB521A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46-43B6-999B-C9AFBB521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869384"/>
        <c:axId val="363871352"/>
      </c:barChart>
      <c:catAx>
        <c:axId val="36386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71352"/>
        <c:crosses val="autoZero"/>
        <c:auto val="1"/>
        <c:lblAlgn val="ctr"/>
        <c:lblOffset val="100"/>
        <c:noMultiLvlLbl val="0"/>
      </c:catAx>
      <c:valAx>
        <c:axId val="36387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6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44-4436-ABFB-0FA3BE8789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44-4436-ABFB-0FA3BE8789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@AntonCharlian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44-4436-ABFB-0FA3BE878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862496"/>
        <c:axId val="363869056"/>
      </c:barChart>
      <c:catAx>
        <c:axId val="36386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69056"/>
        <c:crosses val="autoZero"/>
        <c:auto val="1"/>
        <c:lblAlgn val="ctr"/>
        <c:lblOffset val="100"/>
        <c:noMultiLvlLbl val="0"/>
      </c:catAx>
      <c:valAx>
        <c:axId val="36386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6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7F-42F2-8E01-3E5F229DD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67832"/>
        <c:axId val="361568160"/>
      </c:lineChart>
      <c:dateAx>
        <c:axId val="361567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8160"/>
        <c:crosses val="autoZero"/>
        <c:auto val="1"/>
        <c:lblOffset val="100"/>
        <c:baseTimeUnit val="days"/>
      </c:dateAx>
      <c:valAx>
        <c:axId val="36156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3F-43BF-8F67-04878F1F8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63240"/>
        <c:axId val="361569472"/>
      </c:lineChart>
      <c:dateAx>
        <c:axId val="361563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9472"/>
        <c:crosses val="autoZero"/>
        <c:auto val="1"/>
        <c:lblOffset val="100"/>
        <c:baseTimeUnit val="days"/>
      </c:dateAx>
      <c:valAx>
        <c:axId val="36156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9C-4F21-AC57-C413EF33C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64880"/>
        <c:axId val="361565864"/>
      </c:lineChart>
      <c:dateAx>
        <c:axId val="361564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5864"/>
        <c:crosses val="autoZero"/>
        <c:auto val="1"/>
        <c:lblOffset val="100"/>
        <c:baseTimeUnit val="days"/>
      </c:dateAx>
      <c:valAx>
        <c:axId val="36156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5-4423-B4DE-C0140FCB42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D5-4423-B4DE-C0140FCB42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D5-4423-B4DE-C0140FCB4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578000"/>
        <c:axId val="361575048"/>
      </c:barChart>
      <c:catAx>
        <c:axId val="36157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75048"/>
        <c:crosses val="autoZero"/>
        <c:auto val="1"/>
        <c:lblAlgn val="ctr"/>
        <c:lblOffset val="100"/>
        <c:noMultiLvlLbl val="0"/>
      </c:catAx>
      <c:valAx>
        <c:axId val="36157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7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A-4754-95A3-5283FE195E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antoncharliyan (Anton Charliyan)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8A-4754-95A3-5283FE195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577016"/>
        <c:axId val="361577672"/>
      </c:barChart>
      <c:catAx>
        <c:axId val="36157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77672"/>
        <c:crosses val="autoZero"/>
        <c:auto val="1"/>
        <c:lblAlgn val="ctr"/>
        <c:lblOffset val="100"/>
        <c:noMultiLvlLbl val="0"/>
      </c:catAx>
      <c:valAx>
        <c:axId val="36157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7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46-4781-B43F-2111318F9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25736"/>
        <c:axId val="361527704"/>
      </c:lineChart>
      <c:dateAx>
        <c:axId val="361525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27704"/>
        <c:crosses val="autoZero"/>
        <c:auto val="1"/>
        <c:lblOffset val="100"/>
        <c:baseTimeUnit val="days"/>
      </c:dateAx>
      <c:valAx>
        <c:axId val="36152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2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C-4CA6-B4BD-78D613709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524096"/>
        <c:axId val="361524424"/>
      </c:lineChart>
      <c:dateAx>
        <c:axId val="361524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24424"/>
        <c:crosses val="autoZero"/>
        <c:auto val="1"/>
        <c:lblOffset val="100"/>
        <c:baseTimeUnit val="days"/>
      </c:dateAx>
      <c:valAx>
        <c:axId val="36152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2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83BC-6D3C-488A-BE61-B651134AD2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5F3452-76EA-40FF-BBCE-BB4C7840BD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233518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F466D-02FB-46F3-8304-FD654CCFB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2DE66A-A5F3-4582-9134-8E279A2CB6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2623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B33D1-33B3-48D2-B801-716C813E3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8226A-9D0D-4DB5-8B8E-515C444CD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071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8F19C-96C7-4E77-BEE5-A848484B3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6160F2-A70A-41EC-9227-DF77DF6EF8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8394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34138-9ED3-4A00-9488-E42DA45E4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E4EF5-3B36-4678-813C-230F427BC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11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F4ED6-2A54-4D96-8C44-053BB4FB4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BB49E4-2059-4B30-B0AC-0E8D48D622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4306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984F3-DB07-4E08-A65F-66E16311B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10206-70C3-4E7E-8C04-CBB8633B0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9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BA622-FB9B-4766-A24D-CDFC67F91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A2957E-086A-4CC3-810A-A2D7478F30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327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2C312-593F-49F0-8C15-8CCD4183B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FD5C5-E035-474D-9DF3-300DD0538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774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26E27-938D-4A1F-B4CE-2FE475285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A6B854-D580-4F82-8CDC-82DE6F168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0651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DD0D5-EB58-4B3F-91EB-122CFE578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46ABD-B7B3-4974-8AD0-AD6D51A7B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651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1515E-403F-4FBE-8B30-E3082B910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ECBEB3-12BC-4632-9940-86FC1E24DC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2820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E72A7-F80F-4D80-95AC-43AED171F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5EDB0-6264-4753-A70E-8C28A707E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101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64C69-CD60-4476-A665-0964C5F9A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949675-34FB-4F32-8D39-192224F25B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3205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EC9D9-442C-4319-81C8-A36980FD1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9401D-C4B6-47A9-8017-66799B013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71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D18BC-1D06-4B2C-91E3-01364AC7D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FA878E-337C-46B9-B52F-5D06EE28EA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7391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1CFE5-26EE-4CB9-AFB8-B0915BEE1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E527F-5B8A-416D-8F59-9A5F9613C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853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A820-BD26-4212-B2BE-65215B218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B5759C-B9EB-42B0-B188-334BD8F2A1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4088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46757-486C-46A3-B302-C53A10F55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69F76-04ED-42BA-ADE0-A1D08E937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82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06ECD-C4F1-446E-ADC6-C80C78DE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BA0EA1-6674-46B9-89E7-5E6C0F28B6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636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F1BEB-E72D-4F28-BF63-24552794D1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ED41B-88FC-407E-A8C2-BF94467DD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467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C70B1-2C09-4E33-925D-B62555DA4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3E997E-D04C-4E28-BA3F-1218C2E9FB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2408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B4582-5700-4388-B219-5E8AF3817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16480-72EE-4D6E-A9D6-AEEF4084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210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83166-4693-4D2A-B1E7-4A9013981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DAA777-865E-4D5F-9A5F-98ADEFF979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5254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445B6-7076-4B07-9F8C-BA729D423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7C154-939B-4641-A336-5FAEF76CA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583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20F6-7026-4235-B84E-C1B53B187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CBA596-A6F3-4938-A95A-4BC4525EBF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3442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CB642-A309-48F5-960F-263099C6C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302A8-A9AA-4412-A362-44177787A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78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1CDB-84B2-4805-A982-BB1B7F408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1335CE-9A19-4739-A070-D1BE493FDF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660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1BDFB-A318-483E-B490-042251852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9AD79-4A3E-4E71-8BA5-33FADE5C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002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55D67-B591-4DEC-B2B6-DFC05389D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B3B4D4-0F3A-4F99-940B-4631FAE366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7792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B2B1B-0C1B-4DAE-9CAC-B58A091BD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136E6-B5F1-42E2-A47A-006F45A9B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650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2018-03-04T10:50:39Z</dcterms:created>
  <dcterms:modified xsi:type="dcterms:W3CDTF">2018-03-04T10:51:05Z</dcterms:modified>
</cp:coreProperties>
</file>