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8"/>
      <p:bold r:id="rId19"/>
      <p:italic r:id="rId20"/>
      <p:boldItalic r:id="rId2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3" Type="http://schemas.openxmlformats.org/officeDocument/2006/relationships/slide" Target="slides/slide2.xml"/><Relationship Id="rId21" Type="http://schemas.openxmlformats.org/officeDocument/2006/relationships/font" Target="fonts/font4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DR. H. Anton Charliyan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43104</c:v>
                </c:pt>
                <c:pt idx="1">
                  <c:v>43105</c:v>
                </c:pt>
                <c:pt idx="2">
                  <c:v>43106</c:v>
                </c:pt>
                <c:pt idx="3">
                  <c:v>43107</c:v>
                </c:pt>
                <c:pt idx="4">
                  <c:v>43108</c:v>
                </c:pt>
                <c:pt idx="5">
                  <c:v>43109</c:v>
                </c:pt>
                <c:pt idx="6">
                  <c:v>43110</c:v>
                </c:pt>
                <c:pt idx="7">
                  <c:v>43111</c:v>
                </c:pt>
                <c:pt idx="8">
                  <c:v>43112</c:v>
                </c:pt>
                <c:pt idx="9">
                  <c:v>43113</c:v>
                </c:pt>
                <c:pt idx="10">
                  <c:v>43114</c:v>
                </c:pt>
                <c:pt idx="11">
                  <c:v>43115</c:v>
                </c:pt>
                <c:pt idx="12">
                  <c:v>43116</c:v>
                </c:pt>
                <c:pt idx="13">
                  <c:v>43117</c:v>
                </c:pt>
                <c:pt idx="14">
                  <c:v>43118</c:v>
                </c:pt>
                <c:pt idx="15">
                  <c:v>43119</c:v>
                </c:pt>
                <c:pt idx="16">
                  <c:v>43120</c:v>
                </c:pt>
                <c:pt idx="17">
                  <c:v>43121</c:v>
                </c:pt>
                <c:pt idx="18">
                  <c:v>43122</c:v>
                </c:pt>
                <c:pt idx="19">
                  <c:v>43123</c:v>
                </c:pt>
                <c:pt idx="20">
                  <c:v>43124</c:v>
                </c:pt>
                <c:pt idx="21">
                  <c:v>43125</c:v>
                </c:pt>
                <c:pt idx="22">
                  <c:v>43126</c:v>
                </c:pt>
                <c:pt idx="23">
                  <c:v>43127</c:v>
                </c:pt>
                <c:pt idx="24">
                  <c:v>43128</c:v>
                </c:pt>
                <c:pt idx="25">
                  <c:v>43129</c:v>
                </c:pt>
                <c:pt idx="26">
                  <c:v>43130</c:v>
                </c:pt>
                <c:pt idx="27">
                  <c:v>43131</c:v>
                </c:pt>
                <c:pt idx="28">
                  <c:v>43132</c:v>
                </c:pt>
                <c:pt idx="29">
                  <c:v>43133</c:v>
                </c:pt>
                <c:pt idx="30">
                  <c:v>43134</c:v>
                </c:pt>
                <c:pt idx="31">
                  <c:v>43135</c:v>
                </c:pt>
              </c:numCache>
            </c:numRef>
          </c:cat>
          <c:val>
            <c:numRef>
              <c:f>Sheet1!$B$2:$B$33</c:f>
              <c:numCache>
                <c:formatCode>General</c:formatCode>
                <c:ptCount val="32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C0F-4216-8BE2-9B65889F456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2156856"/>
        <c:axId val="272156528"/>
      </c:lineChart>
      <c:dateAx>
        <c:axId val="27215685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2156528"/>
        <c:crosses val="autoZero"/>
        <c:auto val="1"/>
        <c:lblOffset val="100"/>
        <c:baseTimeUnit val="days"/>
      </c:dateAx>
      <c:valAx>
        <c:axId val="2721565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21568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DR. H. Anton Charliyan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28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1DB-4C56-8FCE-257BF69029F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DR. H. Anton Charliyan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34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1DB-4C56-8FCE-257BF69029F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Status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DR. H. Anton Charliyan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1DB-4C56-8FCE-257BF69029FA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DR. H. Anton Charliyan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C1DB-4C56-8FCE-257BF69029F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77969224"/>
        <c:axId val="277969880"/>
      </c:barChart>
      <c:catAx>
        <c:axId val="2779692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7969880"/>
        <c:crosses val="autoZero"/>
        <c:auto val="1"/>
        <c:lblAlgn val="ctr"/>
        <c:lblOffset val="100"/>
        <c:noMultiLvlLbl val="0"/>
      </c:catAx>
      <c:valAx>
        <c:axId val="2779698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79692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DR. H. Anton Charliyan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9178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FFF-4554-B43D-3215F6FFA8F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DR. H. Anton Charliyan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329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FFF-4554-B43D-3215F6FFA8F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DR. H. Anton Charliyan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FFF-4554-B43D-3215F6FFA8F0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DR. H. Anton Charliyan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0FFF-4554-B43D-3215F6FFA8F0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DR. H. Anton Charliyan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0FFF-4554-B43D-3215F6FFA8F0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DR. H. Anton Charliyan</c:v>
                </c:pt>
              </c:strCache>
            </c:strRef>
          </c:cat>
          <c:val>
            <c:numRef>
              <c:f>Sheet1!$G$2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0FFF-4554-B43D-3215F6FFA8F0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DR. H. Anton Charliyan</c:v>
                </c:pt>
              </c:strCache>
            </c:strRef>
          </c:cat>
          <c:val>
            <c:numRef>
              <c:f>Sheet1!$H$2</c:f>
              <c:numCache>
                <c:formatCode>General</c:formatCode>
                <c:ptCount val="1"/>
                <c:pt idx="0">
                  <c:v>394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0FFF-4554-B43D-3215F6FFA8F0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DR. H. Anton Charliyan</c:v>
                </c:pt>
              </c:strCache>
            </c:strRef>
          </c:cat>
          <c:val>
            <c:numRef>
              <c:f>Sheet1!$I$2</c:f>
              <c:numCache>
                <c:formatCode>General</c:formatCode>
                <c:ptCount val="1"/>
                <c:pt idx="0">
                  <c:v>634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0FFF-4554-B43D-3215F6FFA8F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78156624"/>
        <c:axId val="278160560"/>
      </c:barChart>
      <c:catAx>
        <c:axId val="2781566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8160560"/>
        <c:crosses val="autoZero"/>
        <c:auto val="1"/>
        <c:lblAlgn val="ctr"/>
        <c:lblOffset val="100"/>
        <c:noMultiLvlLbl val="0"/>
      </c:catAx>
      <c:valAx>
        <c:axId val="2781605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81566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DR. H. Anton Charliyan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43104</c:v>
                </c:pt>
                <c:pt idx="1">
                  <c:v>43105</c:v>
                </c:pt>
                <c:pt idx="2">
                  <c:v>43106</c:v>
                </c:pt>
                <c:pt idx="3">
                  <c:v>43107</c:v>
                </c:pt>
                <c:pt idx="4">
                  <c:v>43108</c:v>
                </c:pt>
                <c:pt idx="5">
                  <c:v>43109</c:v>
                </c:pt>
                <c:pt idx="6">
                  <c:v>43110</c:v>
                </c:pt>
                <c:pt idx="7">
                  <c:v>43111</c:v>
                </c:pt>
                <c:pt idx="8">
                  <c:v>43112</c:v>
                </c:pt>
                <c:pt idx="9">
                  <c:v>43113</c:v>
                </c:pt>
                <c:pt idx="10">
                  <c:v>43114</c:v>
                </c:pt>
                <c:pt idx="11">
                  <c:v>43115</c:v>
                </c:pt>
                <c:pt idx="12">
                  <c:v>43116</c:v>
                </c:pt>
                <c:pt idx="13">
                  <c:v>43117</c:v>
                </c:pt>
                <c:pt idx="14">
                  <c:v>43118</c:v>
                </c:pt>
                <c:pt idx="15">
                  <c:v>43119</c:v>
                </c:pt>
                <c:pt idx="16">
                  <c:v>43120</c:v>
                </c:pt>
                <c:pt idx="17">
                  <c:v>43121</c:v>
                </c:pt>
                <c:pt idx="18">
                  <c:v>43122</c:v>
                </c:pt>
                <c:pt idx="19">
                  <c:v>43123</c:v>
                </c:pt>
                <c:pt idx="20">
                  <c:v>43124</c:v>
                </c:pt>
                <c:pt idx="21">
                  <c:v>43125</c:v>
                </c:pt>
                <c:pt idx="22">
                  <c:v>43126</c:v>
                </c:pt>
                <c:pt idx="23">
                  <c:v>43127</c:v>
                </c:pt>
                <c:pt idx="24">
                  <c:v>43128</c:v>
                </c:pt>
                <c:pt idx="25">
                  <c:v>43129</c:v>
                </c:pt>
                <c:pt idx="26">
                  <c:v>43130</c:v>
                </c:pt>
                <c:pt idx="27">
                  <c:v>43131</c:v>
                </c:pt>
                <c:pt idx="28">
                  <c:v>43132</c:v>
                </c:pt>
                <c:pt idx="29">
                  <c:v>43133</c:v>
                </c:pt>
                <c:pt idx="30">
                  <c:v>43134</c:v>
                </c:pt>
                <c:pt idx="31">
                  <c:v>43135</c:v>
                </c:pt>
              </c:numCache>
            </c:numRef>
          </c:cat>
          <c:val>
            <c:numRef>
              <c:f>Sheet1!$B$2:$B$33</c:f>
              <c:numCache>
                <c:formatCode>General</c:formatCode>
                <c:ptCount val="32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22C-4895-9C21-448E0FF590F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8156952"/>
        <c:axId val="278162200"/>
      </c:lineChart>
      <c:dateAx>
        <c:axId val="27815695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8162200"/>
        <c:crosses val="autoZero"/>
        <c:auto val="1"/>
        <c:lblOffset val="100"/>
        <c:baseTimeUnit val="days"/>
      </c:dateAx>
      <c:valAx>
        <c:axId val="2781622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81569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DR. H. Anton Charliyan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43104</c:v>
                </c:pt>
                <c:pt idx="1">
                  <c:v>43105</c:v>
                </c:pt>
                <c:pt idx="2">
                  <c:v>43106</c:v>
                </c:pt>
                <c:pt idx="3">
                  <c:v>43107</c:v>
                </c:pt>
                <c:pt idx="4">
                  <c:v>43108</c:v>
                </c:pt>
                <c:pt idx="5">
                  <c:v>43109</c:v>
                </c:pt>
                <c:pt idx="6">
                  <c:v>43110</c:v>
                </c:pt>
                <c:pt idx="7">
                  <c:v>43111</c:v>
                </c:pt>
                <c:pt idx="8">
                  <c:v>43112</c:v>
                </c:pt>
                <c:pt idx="9">
                  <c:v>43113</c:v>
                </c:pt>
                <c:pt idx="10">
                  <c:v>43114</c:v>
                </c:pt>
                <c:pt idx="11">
                  <c:v>43115</c:v>
                </c:pt>
                <c:pt idx="12">
                  <c:v>43116</c:v>
                </c:pt>
                <c:pt idx="13">
                  <c:v>43117</c:v>
                </c:pt>
                <c:pt idx="14">
                  <c:v>43118</c:v>
                </c:pt>
                <c:pt idx="15">
                  <c:v>43119</c:v>
                </c:pt>
                <c:pt idx="16">
                  <c:v>43120</c:v>
                </c:pt>
                <c:pt idx="17">
                  <c:v>43121</c:v>
                </c:pt>
                <c:pt idx="18">
                  <c:v>43122</c:v>
                </c:pt>
                <c:pt idx="19">
                  <c:v>43123</c:v>
                </c:pt>
                <c:pt idx="20">
                  <c:v>43124</c:v>
                </c:pt>
                <c:pt idx="21">
                  <c:v>43125</c:v>
                </c:pt>
                <c:pt idx="22">
                  <c:v>43126</c:v>
                </c:pt>
                <c:pt idx="23">
                  <c:v>43127</c:v>
                </c:pt>
                <c:pt idx="24">
                  <c:v>43128</c:v>
                </c:pt>
                <c:pt idx="25">
                  <c:v>43129</c:v>
                </c:pt>
                <c:pt idx="26">
                  <c:v>43130</c:v>
                </c:pt>
                <c:pt idx="27">
                  <c:v>43131</c:v>
                </c:pt>
                <c:pt idx="28">
                  <c:v>43132</c:v>
                </c:pt>
                <c:pt idx="29">
                  <c:v>43133</c:v>
                </c:pt>
                <c:pt idx="30">
                  <c:v>43134</c:v>
                </c:pt>
                <c:pt idx="31">
                  <c:v>43135</c:v>
                </c:pt>
              </c:numCache>
            </c:numRef>
          </c:cat>
          <c:val>
            <c:numRef>
              <c:f>Sheet1!$B$2:$B$33</c:f>
              <c:numCache>
                <c:formatCode>General</c:formatCode>
                <c:ptCount val="32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073-4854-AB6D-3906C900AE5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1698120"/>
        <c:axId val="351700088"/>
      </c:lineChart>
      <c:dateAx>
        <c:axId val="35169812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1700088"/>
        <c:crosses val="autoZero"/>
        <c:auto val="1"/>
        <c:lblOffset val="100"/>
        <c:baseTimeUnit val="days"/>
      </c:dateAx>
      <c:valAx>
        <c:axId val="3517000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16981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@AntonCharlian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43104</c:v>
                </c:pt>
                <c:pt idx="1">
                  <c:v>43105</c:v>
                </c:pt>
                <c:pt idx="2">
                  <c:v>43106</c:v>
                </c:pt>
                <c:pt idx="3">
                  <c:v>43107</c:v>
                </c:pt>
                <c:pt idx="4">
                  <c:v>43108</c:v>
                </c:pt>
                <c:pt idx="5">
                  <c:v>43109</c:v>
                </c:pt>
                <c:pt idx="6">
                  <c:v>43110</c:v>
                </c:pt>
                <c:pt idx="7">
                  <c:v>43111</c:v>
                </c:pt>
                <c:pt idx="8">
                  <c:v>43112</c:v>
                </c:pt>
                <c:pt idx="9">
                  <c:v>43113</c:v>
                </c:pt>
                <c:pt idx="10">
                  <c:v>43114</c:v>
                </c:pt>
                <c:pt idx="11">
                  <c:v>43115</c:v>
                </c:pt>
                <c:pt idx="12">
                  <c:v>43116</c:v>
                </c:pt>
                <c:pt idx="13">
                  <c:v>43117</c:v>
                </c:pt>
                <c:pt idx="14">
                  <c:v>43118</c:v>
                </c:pt>
                <c:pt idx="15">
                  <c:v>43119</c:v>
                </c:pt>
                <c:pt idx="16">
                  <c:v>43120</c:v>
                </c:pt>
                <c:pt idx="17">
                  <c:v>43121</c:v>
                </c:pt>
                <c:pt idx="18">
                  <c:v>43122</c:v>
                </c:pt>
                <c:pt idx="19">
                  <c:v>43123</c:v>
                </c:pt>
                <c:pt idx="20">
                  <c:v>43124</c:v>
                </c:pt>
                <c:pt idx="21">
                  <c:v>43125</c:v>
                </c:pt>
                <c:pt idx="22">
                  <c:v>43126</c:v>
                </c:pt>
                <c:pt idx="23">
                  <c:v>43127</c:v>
                </c:pt>
                <c:pt idx="24">
                  <c:v>43128</c:v>
                </c:pt>
                <c:pt idx="25">
                  <c:v>43129</c:v>
                </c:pt>
                <c:pt idx="26">
                  <c:v>43130</c:v>
                </c:pt>
                <c:pt idx="27">
                  <c:v>43131</c:v>
                </c:pt>
                <c:pt idx="28">
                  <c:v>43132</c:v>
                </c:pt>
                <c:pt idx="29">
                  <c:v>43133</c:v>
                </c:pt>
                <c:pt idx="30">
                  <c:v>43134</c:v>
                </c:pt>
                <c:pt idx="31">
                  <c:v>43135</c:v>
                </c:pt>
              </c:numCache>
            </c:numRef>
          </c:cat>
          <c:val>
            <c:numRef>
              <c:f>Sheet1!$B$2:$B$33</c:f>
              <c:numCache>
                <c:formatCode>General</c:formatCode>
                <c:ptCount val="32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1A6-4C91-99CC-BB124E1E8AD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3555144"/>
        <c:axId val="353554160"/>
      </c:lineChart>
      <c:dateAx>
        <c:axId val="35355514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3554160"/>
        <c:crosses val="autoZero"/>
        <c:auto val="1"/>
        <c:lblOffset val="100"/>
        <c:baseTimeUnit val="days"/>
      </c:dateAx>
      <c:valAx>
        <c:axId val="3535541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35551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Own Tweets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@AntonCharlian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503-4524-941C-2A983687C95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Retweeted Tweets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@AntonCharlian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503-4524-941C-2A983687C95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53546616"/>
        <c:axId val="353554816"/>
      </c:barChart>
      <c:catAx>
        <c:axId val="3535466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3554816"/>
        <c:crosses val="autoZero"/>
        <c:auto val="1"/>
        <c:lblAlgn val="ctr"/>
        <c:lblOffset val="100"/>
        <c:noMultiLvlLbl val="0"/>
      </c:catAx>
      <c:valAx>
        <c:axId val="3535548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35466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Retweets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@AntonCharlian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34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D94-46A8-90FE-46B46CD332F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@AntonCharlian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D94-46A8-90FE-46B46CD332F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Replies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@AntonCharlian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D94-46A8-90FE-46B46CD332F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53550880"/>
        <c:axId val="353552520"/>
      </c:barChart>
      <c:catAx>
        <c:axId val="3535508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3552520"/>
        <c:crosses val="autoZero"/>
        <c:auto val="1"/>
        <c:lblAlgn val="ctr"/>
        <c:lblOffset val="100"/>
        <c:noMultiLvlLbl val="0"/>
      </c:catAx>
      <c:valAx>
        <c:axId val="3535525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35508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@AntonCharlian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43104</c:v>
                </c:pt>
                <c:pt idx="1">
                  <c:v>43105</c:v>
                </c:pt>
                <c:pt idx="2">
                  <c:v>43106</c:v>
                </c:pt>
                <c:pt idx="3">
                  <c:v>43107</c:v>
                </c:pt>
                <c:pt idx="4">
                  <c:v>43108</c:v>
                </c:pt>
                <c:pt idx="5">
                  <c:v>43109</c:v>
                </c:pt>
                <c:pt idx="6">
                  <c:v>43110</c:v>
                </c:pt>
                <c:pt idx="7">
                  <c:v>43111</c:v>
                </c:pt>
                <c:pt idx="8">
                  <c:v>43112</c:v>
                </c:pt>
                <c:pt idx="9">
                  <c:v>43113</c:v>
                </c:pt>
                <c:pt idx="10">
                  <c:v>43114</c:v>
                </c:pt>
                <c:pt idx="11">
                  <c:v>43115</c:v>
                </c:pt>
                <c:pt idx="12">
                  <c:v>43116</c:v>
                </c:pt>
                <c:pt idx="13">
                  <c:v>43117</c:v>
                </c:pt>
                <c:pt idx="14">
                  <c:v>43118</c:v>
                </c:pt>
                <c:pt idx="15">
                  <c:v>43119</c:v>
                </c:pt>
                <c:pt idx="16">
                  <c:v>43120</c:v>
                </c:pt>
                <c:pt idx="17">
                  <c:v>43121</c:v>
                </c:pt>
                <c:pt idx="18">
                  <c:v>43122</c:v>
                </c:pt>
                <c:pt idx="19">
                  <c:v>43123</c:v>
                </c:pt>
                <c:pt idx="20">
                  <c:v>43124</c:v>
                </c:pt>
                <c:pt idx="21">
                  <c:v>43125</c:v>
                </c:pt>
                <c:pt idx="22">
                  <c:v>43126</c:v>
                </c:pt>
                <c:pt idx="23">
                  <c:v>43127</c:v>
                </c:pt>
                <c:pt idx="24">
                  <c:v>43128</c:v>
                </c:pt>
                <c:pt idx="25">
                  <c:v>43129</c:v>
                </c:pt>
                <c:pt idx="26">
                  <c:v>43130</c:v>
                </c:pt>
                <c:pt idx="27">
                  <c:v>43131</c:v>
                </c:pt>
                <c:pt idx="28">
                  <c:v>43132</c:v>
                </c:pt>
                <c:pt idx="29">
                  <c:v>43133</c:v>
                </c:pt>
                <c:pt idx="30">
                  <c:v>43134</c:v>
                </c:pt>
                <c:pt idx="31">
                  <c:v>43135</c:v>
                </c:pt>
              </c:numCache>
            </c:numRef>
          </c:cat>
          <c:val>
            <c:numRef>
              <c:f>Sheet1!$B$2:$B$33</c:f>
              <c:numCache>
                <c:formatCode>General</c:formatCode>
                <c:ptCount val="32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4D3-45A7-A6D5-EF2A051B598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3560064"/>
        <c:axId val="353559408"/>
      </c:lineChart>
      <c:dateAx>
        <c:axId val="35356006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3559408"/>
        <c:crosses val="autoZero"/>
        <c:auto val="1"/>
        <c:lblOffset val="100"/>
        <c:baseTimeUnit val="days"/>
      </c:dateAx>
      <c:valAx>
        <c:axId val="3535594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35600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@AntonCharlian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43104</c:v>
                </c:pt>
                <c:pt idx="1">
                  <c:v>43105</c:v>
                </c:pt>
                <c:pt idx="2">
                  <c:v>43106</c:v>
                </c:pt>
                <c:pt idx="3">
                  <c:v>43107</c:v>
                </c:pt>
                <c:pt idx="4">
                  <c:v>43108</c:v>
                </c:pt>
                <c:pt idx="5">
                  <c:v>43109</c:v>
                </c:pt>
                <c:pt idx="6">
                  <c:v>43110</c:v>
                </c:pt>
                <c:pt idx="7">
                  <c:v>43111</c:v>
                </c:pt>
                <c:pt idx="8">
                  <c:v>43112</c:v>
                </c:pt>
                <c:pt idx="9">
                  <c:v>43113</c:v>
                </c:pt>
                <c:pt idx="10">
                  <c:v>43114</c:v>
                </c:pt>
                <c:pt idx="11">
                  <c:v>43115</c:v>
                </c:pt>
                <c:pt idx="12">
                  <c:v>43116</c:v>
                </c:pt>
                <c:pt idx="13">
                  <c:v>43117</c:v>
                </c:pt>
                <c:pt idx="14">
                  <c:v>43118</c:v>
                </c:pt>
                <c:pt idx="15">
                  <c:v>43119</c:v>
                </c:pt>
                <c:pt idx="16">
                  <c:v>43120</c:v>
                </c:pt>
                <c:pt idx="17">
                  <c:v>43121</c:v>
                </c:pt>
                <c:pt idx="18">
                  <c:v>43122</c:v>
                </c:pt>
                <c:pt idx="19">
                  <c:v>43123</c:v>
                </c:pt>
                <c:pt idx="20">
                  <c:v>43124</c:v>
                </c:pt>
                <c:pt idx="21">
                  <c:v>43125</c:v>
                </c:pt>
                <c:pt idx="22">
                  <c:v>43126</c:v>
                </c:pt>
                <c:pt idx="23">
                  <c:v>43127</c:v>
                </c:pt>
                <c:pt idx="24">
                  <c:v>43128</c:v>
                </c:pt>
                <c:pt idx="25">
                  <c:v>43129</c:v>
                </c:pt>
                <c:pt idx="26">
                  <c:v>43130</c:v>
                </c:pt>
                <c:pt idx="27">
                  <c:v>43131</c:v>
                </c:pt>
                <c:pt idx="28">
                  <c:v>43132</c:v>
                </c:pt>
                <c:pt idx="29">
                  <c:v>43133</c:v>
                </c:pt>
                <c:pt idx="30">
                  <c:v>43134</c:v>
                </c:pt>
                <c:pt idx="31">
                  <c:v>43135</c:v>
                </c:pt>
              </c:numCache>
            </c:numRef>
          </c:cat>
          <c:val>
            <c:numRef>
              <c:f>Sheet1!$B$2:$B$33</c:f>
              <c:numCache>
                <c:formatCode>General</c:formatCode>
                <c:ptCount val="32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7F0-40F0-8314-86B0062E713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1698776"/>
        <c:axId val="351695824"/>
      </c:lineChart>
      <c:dateAx>
        <c:axId val="35169877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1695824"/>
        <c:crosses val="autoZero"/>
        <c:auto val="1"/>
        <c:lblOffset val="100"/>
        <c:baseTimeUnit val="days"/>
      </c:dateAx>
      <c:valAx>
        <c:axId val="3516958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16987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antoncharliyan (Anton Charliyan)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43104</c:v>
                </c:pt>
                <c:pt idx="1">
                  <c:v>43105</c:v>
                </c:pt>
                <c:pt idx="2">
                  <c:v>43106</c:v>
                </c:pt>
                <c:pt idx="3">
                  <c:v>43107</c:v>
                </c:pt>
                <c:pt idx="4">
                  <c:v>43108</c:v>
                </c:pt>
                <c:pt idx="5">
                  <c:v>43109</c:v>
                </c:pt>
                <c:pt idx="6">
                  <c:v>43110</c:v>
                </c:pt>
                <c:pt idx="7">
                  <c:v>43111</c:v>
                </c:pt>
                <c:pt idx="8">
                  <c:v>43112</c:v>
                </c:pt>
                <c:pt idx="9">
                  <c:v>43113</c:v>
                </c:pt>
                <c:pt idx="10">
                  <c:v>43114</c:v>
                </c:pt>
                <c:pt idx="11">
                  <c:v>43115</c:v>
                </c:pt>
                <c:pt idx="12">
                  <c:v>43116</c:v>
                </c:pt>
                <c:pt idx="13">
                  <c:v>43117</c:v>
                </c:pt>
                <c:pt idx="14">
                  <c:v>43118</c:v>
                </c:pt>
                <c:pt idx="15">
                  <c:v>43119</c:v>
                </c:pt>
                <c:pt idx="16">
                  <c:v>43120</c:v>
                </c:pt>
                <c:pt idx="17">
                  <c:v>43121</c:v>
                </c:pt>
                <c:pt idx="18">
                  <c:v>43122</c:v>
                </c:pt>
                <c:pt idx="19">
                  <c:v>43123</c:v>
                </c:pt>
                <c:pt idx="20">
                  <c:v>43124</c:v>
                </c:pt>
                <c:pt idx="21">
                  <c:v>43125</c:v>
                </c:pt>
                <c:pt idx="22">
                  <c:v>43126</c:v>
                </c:pt>
                <c:pt idx="23">
                  <c:v>43127</c:v>
                </c:pt>
                <c:pt idx="24">
                  <c:v>43128</c:v>
                </c:pt>
                <c:pt idx="25">
                  <c:v>43129</c:v>
                </c:pt>
                <c:pt idx="26">
                  <c:v>43130</c:v>
                </c:pt>
                <c:pt idx="27">
                  <c:v>43131</c:v>
                </c:pt>
                <c:pt idx="28">
                  <c:v>43132</c:v>
                </c:pt>
                <c:pt idx="29">
                  <c:v>43133</c:v>
                </c:pt>
                <c:pt idx="30">
                  <c:v>43134</c:v>
                </c:pt>
                <c:pt idx="31">
                  <c:v>43135</c:v>
                </c:pt>
              </c:numCache>
            </c:numRef>
          </c:cat>
          <c:val>
            <c:numRef>
              <c:f>Sheet1!$B$2:$B$33</c:f>
              <c:numCache>
                <c:formatCode>General</c:formatCode>
                <c:ptCount val="32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1BB-4334-A9D2-58228EFAE42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1696152"/>
        <c:axId val="351702056"/>
      </c:lineChart>
      <c:dateAx>
        <c:axId val="35169615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1702056"/>
        <c:crosses val="autoZero"/>
        <c:auto val="1"/>
        <c:lblOffset val="100"/>
        <c:baseTimeUnit val="days"/>
      </c:dateAx>
      <c:valAx>
        <c:axId val="3517020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16961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Carousels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antoncharliyan (Anton Charliyan)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06C-4B07-AA25-665F3DAF0A5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Images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antoncharliyan (Anton Charliyan)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85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06C-4B07-AA25-665F3DAF0A5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antoncharliyan (Anton Charliyan)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46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06C-4B07-AA25-665F3DAF0A5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61500528"/>
        <c:axId val="353562672"/>
      </c:barChart>
      <c:catAx>
        <c:axId val="1615005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3562672"/>
        <c:crosses val="autoZero"/>
        <c:auto val="1"/>
        <c:lblAlgn val="ctr"/>
        <c:lblOffset val="100"/>
        <c:noMultiLvlLbl val="0"/>
      </c:catAx>
      <c:valAx>
        <c:axId val="3535626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15005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antoncharliyan (Anton Charliyan)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105678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8C0-49FA-A836-81DF94694B4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Comments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antoncharliyan (Anton Charliyan)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3199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8C0-49FA-A836-81DF94694B4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53567592"/>
        <c:axId val="353569560"/>
      </c:barChart>
      <c:catAx>
        <c:axId val="3535675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3569560"/>
        <c:crosses val="autoZero"/>
        <c:auto val="1"/>
        <c:lblAlgn val="ctr"/>
        <c:lblOffset val="100"/>
        <c:noMultiLvlLbl val="0"/>
      </c:catAx>
      <c:valAx>
        <c:axId val="3535695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35675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antoncharliyan (Anton Charliyan)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43104</c:v>
                </c:pt>
                <c:pt idx="1">
                  <c:v>43105</c:v>
                </c:pt>
                <c:pt idx="2">
                  <c:v>43106</c:v>
                </c:pt>
                <c:pt idx="3">
                  <c:v>43107</c:v>
                </c:pt>
                <c:pt idx="4">
                  <c:v>43108</c:v>
                </c:pt>
                <c:pt idx="5">
                  <c:v>43109</c:v>
                </c:pt>
                <c:pt idx="6">
                  <c:v>43110</c:v>
                </c:pt>
                <c:pt idx="7">
                  <c:v>43111</c:v>
                </c:pt>
                <c:pt idx="8">
                  <c:v>43112</c:v>
                </c:pt>
                <c:pt idx="9">
                  <c:v>43113</c:v>
                </c:pt>
                <c:pt idx="10">
                  <c:v>43114</c:v>
                </c:pt>
                <c:pt idx="11">
                  <c:v>43115</c:v>
                </c:pt>
                <c:pt idx="12">
                  <c:v>43116</c:v>
                </c:pt>
                <c:pt idx="13">
                  <c:v>43117</c:v>
                </c:pt>
                <c:pt idx="14">
                  <c:v>43118</c:v>
                </c:pt>
                <c:pt idx="15">
                  <c:v>43119</c:v>
                </c:pt>
                <c:pt idx="16">
                  <c:v>43120</c:v>
                </c:pt>
                <c:pt idx="17">
                  <c:v>43121</c:v>
                </c:pt>
                <c:pt idx="18">
                  <c:v>43122</c:v>
                </c:pt>
                <c:pt idx="19">
                  <c:v>43123</c:v>
                </c:pt>
                <c:pt idx="20">
                  <c:v>43124</c:v>
                </c:pt>
                <c:pt idx="21">
                  <c:v>43125</c:v>
                </c:pt>
                <c:pt idx="22">
                  <c:v>43126</c:v>
                </c:pt>
                <c:pt idx="23">
                  <c:v>43127</c:v>
                </c:pt>
                <c:pt idx="24">
                  <c:v>43128</c:v>
                </c:pt>
                <c:pt idx="25">
                  <c:v>43129</c:v>
                </c:pt>
                <c:pt idx="26">
                  <c:v>43130</c:v>
                </c:pt>
                <c:pt idx="27">
                  <c:v>43131</c:v>
                </c:pt>
                <c:pt idx="28">
                  <c:v>43132</c:v>
                </c:pt>
                <c:pt idx="29">
                  <c:v>43133</c:v>
                </c:pt>
                <c:pt idx="30">
                  <c:v>43134</c:v>
                </c:pt>
                <c:pt idx="31">
                  <c:v>43135</c:v>
                </c:pt>
              </c:numCache>
            </c:numRef>
          </c:cat>
          <c:val>
            <c:numRef>
              <c:f>Sheet1!$B$2:$B$33</c:f>
              <c:numCache>
                <c:formatCode>General</c:formatCode>
                <c:ptCount val="32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B0E-4535-B02C-B73215E936A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3566280"/>
        <c:axId val="353567920"/>
      </c:lineChart>
      <c:dateAx>
        <c:axId val="35356628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3567920"/>
        <c:crosses val="autoZero"/>
        <c:auto val="1"/>
        <c:lblOffset val="100"/>
        <c:baseTimeUnit val="days"/>
      </c:dateAx>
      <c:valAx>
        <c:axId val="3535679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35662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antoncharliyan (Anton Charliyan)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43104</c:v>
                </c:pt>
                <c:pt idx="1">
                  <c:v>43105</c:v>
                </c:pt>
                <c:pt idx="2">
                  <c:v>43106</c:v>
                </c:pt>
                <c:pt idx="3">
                  <c:v>43107</c:v>
                </c:pt>
                <c:pt idx="4">
                  <c:v>43108</c:v>
                </c:pt>
                <c:pt idx="5">
                  <c:v>43109</c:v>
                </c:pt>
                <c:pt idx="6">
                  <c:v>43110</c:v>
                </c:pt>
                <c:pt idx="7">
                  <c:v>43111</c:v>
                </c:pt>
                <c:pt idx="8">
                  <c:v>43112</c:v>
                </c:pt>
                <c:pt idx="9">
                  <c:v>43113</c:v>
                </c:pt>
                <c:pt idx="10">
                  <c:v>43114</c:v>
                </c:pt>
                <c:pt idx="11">
                  <c:v>43115</c:v>
                </c:pt>
                <c:pt idx="12">
                  <c:v>43116</c:v>
                </c:pt>
                <c:pt idx="13">
                  <c:v>43117</c:v>
                </c:pt>
                <c:pt idx="14">
                  <c:v>43118</c:v>
                </c:pt>
                <c:pt idx="15">
                  <c:v>43119</c:v>
                </c:pt>
                <c:pt idx="16">
                  <c:v>43120</c:v>
                </c:pt>
                <c:pt idx="17">
                  <c:v>43121</c:v>
                </c:pt>
                <c:pt idx="18">
                  <c:v>43122</c:v>
                </c:pt>
                <c:pt idx="19">
                  <c:v>43123</c:v>
                </c:pt>
                <c:pt idx="20">
                  <c:v>43124</c:v>
                </c:pt>
                <c:pt idx="21">
                  <c:v>43125</c:v>
                </c:pt>
                <c:pt idx="22">
                  <c:v>43126</c:v>
                </c:pt>
                <c:pt idx="23">
                  <c:v>43127</c:v>
                </c:pt>
                <c:pt idx="24">
                  <c:v>43128</c:v>
                </c:pt>
                <c:pt idx="25">
                  <c:v>43129</c:v>
                </c:pt>
                <c:pt idx="26">
                  <c:v>43130</c:v>
                </c:pt>
                <c:pt idx="27">
                  <c:v>43131</c:v>
                </c:pt>
                <c:pt idx="28">
                  <c:v>43132</c:v>
                </c:pt>
                <c:pt idx="29">
                  <c:v>43133</c:v>
                </c:pt>
                <c:pt idx="30">
                  <c:v>43134</c:v>
                </c:pt>
                <c:pt idx="31">
                  <c:v>43135</c:v>
                </c:pt>
              </c:numCache>
            </c:numRef>
          </c:cat>
          <c:val>
            <c:numRef>
              <c:f>Sheet1!$B$2:$B$33</c:f>
              <c:numCache>
                <c:formatCode>General</c:formatCode>
                <c:ptCount val="32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D49-418D-86F4-19DE6D0C064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3570544"/>
        <c:axId val="353577760"/>
      </c:lineChart>
      <c:dateAx>
        <c:axId val="35357054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3577760"/>
        <c:crosses val="autoZero"/>
        <c:auto val="1"/>
        <c:lblOffset val="100"/>
        <c:baseTimeUnit val="days"/>
      </c:dateAx>
      <c:valAx>
        <c:axId val="3535777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35705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D57EA4-A22B-4698-8508-F763B7736EC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Sajajar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64A1002-2124-45E5-A220-DA70B02A029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Yayasan Rudi Lesmana </a:t>
            </a:r>
          </a:p>
        </p:txBody>
      </p:sp>
    </p:spTree>
    <p:extLst>
      <p:ext uri="{BB962C8B-B14F-4D97-AF65-F5344CB8AC3E}">
        <p14:creationId xmlns:p14="http://schemas.microsoft.com/office/powerpoint/2010/main" val="21612967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F18E54-25AC-40D1-908D-E9DB0F6E6F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03EC479-F8BF-4970-B0F3-7543700860C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2259243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9F3B8D6-597B-4C2C-8758-456D537F139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01/04/2018 - 02/04/2018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A9BE4B-4926-4538-B6EC-8D4FA45DED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66872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109A45-12D6-4B66-A3DE-21D22F53E0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 Per Profile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7E1A163-2A43-459A-88C2-121F0B26BFF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0592022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F4F8FA-F1D5-4D87-BDAA-88A9793420E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01/04/2018 - 02/04/2018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4FA801-9B80-408C-86CD-BEB89ABC3E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33220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4D4DA3-4BD1-4EA0-9E60-DB04EF1962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A3CA767-3E05-4560-AC91-5283ACD6AB1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3334915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5CD2EE0-99E1-4630-AAA7-6B76CD98164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01/04/2018 - 02/04/2018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D08E6B-3C9B-4B43-BE85-E95CDECA51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7084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50CD99-4D34-4CEB-984C-C98FD3D898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6CF787A-B323-4C47-9CBF-D61CC78B20C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1593679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035AD38-0CA4-4824-B659-CDADA51BD1D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01/04/2018 - 02/04/2018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2F1825-797B-461E-91A2-582CAD09DA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7265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ABAA79-A82F-4402-BF98-C8686968B0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4A9947C-2D66-43F1-89D4-B044C057BF6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8326008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88B331-A685-4054-804C-5D9C9FFCEAD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01/04/2018 - 02/04/2018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F84144-C65E-46A3-AB21-B066DED5AA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87278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EB110D-74B6-4F64-A880-017081F8F8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9B21697-F37F-4C1A-B97F-719188D73D6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0688562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2FEF42F-BBF4-42B7-A471-BD6D78CC227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01/04/2018 - 02/04/2018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6BB708-1B35-49D0-83D6-1A60E9FCC9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23228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582030-67D4-47AF-9099-427DB916F3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Tweet Type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A5D09BF-A94D-4589-B0F5-119D065C434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9196409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900F8CF-FF00-41D7-8796-91C08D616D7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01/04/2018 - 02/04/2018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08D279-76F1-4D22-B41B-138F47AF09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85460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66E357-1F4F-41BA-BE4B-B5775A3B9E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D61B517-813E-4D34-804D-D09347562F0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5778008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FD7EDDA-8856-438A-9590-50A95F50179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01/04/2018 - 02/04/2018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394628-6295-4E9E-857F-0DE9F4EBFF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21378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18B56D-855F-495F-9A48-78C66BD2BC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2EB59E6-5870-48C1-A62B-4932362C848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0216795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1EB71D0-94BE-4849-B513-22567C7591B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01/04/2018 - 02/04/2018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592F7F-98DD-4A68-A1FE-AF0D35B29B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04561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22A480-83B3-46F3-9B36-AD2974A537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712840E-2C3C-4A3F-AE2B-EFB6CA9E906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8574009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8526CE7-D1D9-4098-BE2B-59098EA6D69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01/04/2018 - 02/04/2018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90E355-8C01-4A7F-90BF-D1286B3C3F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34594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DC44AD-7640-4AF2-8F1C-5C207637C0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1C08F09-7D2B-4E17-98D1-C6420D2AE4D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055443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89B456C-2941-4D16-9409-E0F3DFB5B1F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01/04/2018 - 02/04/2018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1C2270-755D-46DA-9A80-ADD95D0ED8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222593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CCFE6A-0231-43F1-8196-80E9B45562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Type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2BAFC80-DC59-4936-B3B1-2D53AFC9A73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3872194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306DBEE-A953-42DE-AFA4-7CBB34DFEBB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01/04/2018 - 02/04/2018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A5A106-56C8-48CA-8164-D9150E89C0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500019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A89411-E60C-4860-8943-782A90BC7D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4C59BA8-C4D1-457C-A014-805B0B6269F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4609532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191A462-0FC2-44D9-A531-37C0F54CDBE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01/04/2018 - 02/04/2018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3B9DE8-1FB7-4048-938A-F29CA17E60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11674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970E76-6C6E-4EC4-878E-7FC4C23A30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4B42BED-AF2B-49E3-91FB-A9CABB7D158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2643471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9718F03-7EE4-430B-803A-028B9EBFAF4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01/04/2018 - 02/04/2018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504CDD-59D2-4994-AE67-57708746C4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249240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1FE029-10A9-4CA9-A0D9-979109B501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A0C218D-F328-4F57-A39B-C339147C24A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9205832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54E7692-C294-440C-8DBB-A29EC6BB0D3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01/04/2018 - 02/04/2018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47CEC4-C199-4522-8CF5-5BEA313097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763857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147</Words>
  <Application>Microsoft Office PowerPoint</Application>
  <PresentationFormat>On-screen Show (4:3)</PresentationFormat>
  <Paragraphs>47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Calibri</vt:lpstr>
      <vt:lpstr>Arial</vt:lpstr>
      <vt:lpstr>quintly_template</vt:lpstr>
      <vt:lpstr>Sajajar</vt:lpstr>
      <vt:lpstr>Facebook Fans Total</vt:lpstr>
      <vt:lpstr>Facebook Post Type Distribution Per Profile</vt:lpstr>
      <vt:lpstr>Facebook Interactions Distribution</vt:lpstr>
      <vt:lpstr>Facebook Fans Change</vt:lpstr>
      <vt:lpstr>Facebook Fans Change Rate</vt:lpstr>
      <vt:lpstr>Twitter Followers Total</vt:lpstr>
      <vt:lpstr>Twitter Tweet Type Distribution</vt:lpstr>
      <vt:lpstr>Twitter Interactions Distribution</vt:lpstr>
      <vt:lpstr>Twitter Followers Change</vt:lpstr>
      <vt:lpstr>Twitter Followers Change Rate</vt:lpstr>
      <vt:lpstr>Instagram Followers Total</vt:lpstr>
      <vt:lpstr>Instagram Posts Type Distribution</vt:lpstr>
      <vt:lpstr>Instagram Interactions Distribution</vt:lpstr>
      <vt:lpstr>Instagram Followers Change</vt:lpstr>
      <vt:lpstr>Instagram Followers Change Rate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Sajajar</dc:title>
  <dc:creator>Administrator</dc:creator>
  <cp:lastModifiedBy>Administrator</cp:lastModifiedBy>
  <cp:revision>1</cp:revision>
  <dcterms:created xsi:type="dcterms:W3CDTF">2018-03-04T10:46:48Z</dcterms:created>
  <dcterms:modified xsi:type="dcterms:W3CDTF">2018-03-04T10:47:17Z</dcterms:modified>
</cp:coreProperties>
</file>