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34</c:v>
                </c:pt>
                <c:pt idx="28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29-4650-A78E-DBE757D9B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81152"/>
        <c:axId val="276281808"/>
      </c:lineChart>
      <c:dateAx>
        <c:axId val="27628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1808"/>
        <c:crosses val="autoZero"/>
        <c:auto val="1"/>
        <c:lblOffset val="100"/>
        <c:baseTimeUnit val="days"/>
      </c:dateAx>
      <c:valAx>
        <c:axId val="27628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97-4F43-AB19-7C57B6DE9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423192"/>
        <c:axId val="275424176"/>
      </c:barChart>
      <c:catAx>
        <c:axId val="2754231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24176"/>
        <c:crosses val="autoZero"/>
        <c:auto val="1"/>
        <c:lblAlgn val="ctr"/>
        <c:lblOffset val="100"/>
        <c:noMultiLvlLbl val="0"/>
      </c:catAx>
      <c:valAx>
        <c:axId val="27542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2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C-4F8A-920D-494E6E6FF7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BC-4F8A-920D-494E6E6FF7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BC-4F8A-920D-494E6E6FF7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BC-4F8A-920D-494E6E6FF7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BC-4F8A-920D-494E6E6FF7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BC-4F8A-920D-494E6E6FF7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BC-4F8A-920D-494E6E6FF7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H. Tubagus Hasanuddin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BC-4F8A-920D-494E6E6FF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599536"/>
        <c:axId val="164601504"/>
      </c:barChart>
      <c:catAx>
        <c:axId val="16459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01504"/>
        <c:crosses val="autoZero"/>
        <c:auto val="1"/>
        <c:lblAlgn val="ctr"/>
        <c:lblOffset val="100"/>
        <c:noMultiLvlLbl val="0"/>
      </c:catAx>
      <c:valAx>
        <c:axId val="16460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9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03-4F31-A201-12434E0C1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598224"/>
        <c:axId val="164598552"/>
      </c:lineChart>
      <c:dateAx>
        <c:axId val="16459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98552"/>
        <c:crosses val="autoZero"/>
        <c:auto val="1"/>
        <c:lblOffset val="100"/>
        <c:baseTimeUnit val="days"/>
      </c:dateAx>
      <c:valAx>
        <c:axId val="16459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9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4B-4C82-8EEC-3DCF3F660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36848"/>
        <c:axId val="356644392"/>
      </c:lineChart>
      <c:dateAx>
        <c:axId val="356636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4392"/>
        <c:crosses val="autoZero"/>
        <c:auto val="1"/>
        <c:lblOffset val="100"/>
        <c:baseTimeUnit val="days"/>
      </c:dateAx>
      <c:valAx>
        <c:axId val="35664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3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1630</c:v>
                </c:pt>
                <c:pt idx="28">
                  <c:v>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5-4253-86EF-07865BFF3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642752"/>
        <c:axId val="356646360"/>
      </c:lineChart>
      <c:dateAx>
        <c:axId val="35664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6360"/>
        <c:crosses val="autoZero"/>
        <c:auto val="1"/>
        <c:lblOffset val="100"/>
        <c:baseTimeUnit val="days"/>
      </c:dateAx>
      <c:valAx>
        <c:axId val="35664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40-4FB0-842B-789FF726F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40-4FB0-842B-789FF726F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648656"/>
        <c:axId val="356648984"/>
      </c:barChart>
      <c:catAx>
        <c:axId val="35664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8984"/>
        <c:crosses val="autoZero"/>
        <c:auto val="1"/>
        <c:lblAlgn val="ctr"/>
        <c:lblOffset val="100"/>
        <c:noMultiLvlLbl val="0"/>
      </c:catAx>
      <c:valAx>
        <c:axId val="35664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E-4F48-AF84-2AF03BA3D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9E-4F48-AF84-2AF03BA3D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@tbhasanuddin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9E-4F48-AF84-2AF03BA3D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647016"/>
        <c:axId val="356647344"/>
      </c:barChart>
      <c:catAx>
        <c:axId val="35664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7344"/>
        <c:crosses val="autoZero"/>
        <c:auto val="1"/>
        <c:lblAlgn val="ctr"/>
        <c:lblOffset val="100"/>
        <c:noMultiLvlLbl val="0"/>
      </c:catAx>
      <c:valAx>
        <c:axId val="35664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64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AC-4E75-BECF-06127782E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687040"/>
        <c:axId val="358688352"/>
      </c:lineChart>
      <c:dateAx>
        <c:axId val="35868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88352"/>
        <c:crosses val="autoZero"/>
        <c:auto val="1"/>
        <c:lblOffset val="100"/>
        <c:baseTimeUnit val="days"/>
      </c:dateAx>
      <c:valAx>
        <c:axId val="35868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0.30674846625766999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4B-4196-9177-9C8607402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680808"/>
        <c:axId val="358674576"/>
      </c:lineChart>
      <c:dateAx>
        <c:axId val="35868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4576"/>
        <c:crosses val="autoZero"/>
        <c:auto val="1"/>
        <c:lblOffset val="100"/>
        <c:baseTimeUnit val="days"/>
      </c:dateAx>
      <c:valAx>
        <c:axId val="35867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8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3030</c:v>
                </c:pt>
                <c:pt idx="28">
                  <c:v>3033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36-4732-9383-D06A6DAF2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682120"/>
        <c:axId val="358678512"/>
      </c:lineChart>
      <c:dateAx>
        <c:axId val="358682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8512"/>
        <c:crosses val="autoZero"/>
        <c:auto val="1"/>
        <c:lblOffset val="100"/>
        <c:baseTimeUnit val="days"/>
      </c:dateAx>
      <c:valAx>
        <c:axId val="35867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8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F-4B0F-9098-3C073EA61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8F-4B0F-9098-3C073EA61F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8F-4B0F-9098-3C073EA61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678840"/>
        <c:axId val="358674248"/>
      </c:barChart>
      <c:catAx>
        <c:axId val="35867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4248"/>
        <c:crosses val="autoZero"/>
        <c:auto val="1"/>
        <c:lblAlgn val="ctr"/>
        <c:lblOffset val="100"/>
        <c:noMultiLvlLbl val="0"/>
      </c:catAx>
      <c:valAx>
        <c:axId val="35867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0-4D8E-A320-EFBB4E7548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tbhasanuddin (TB Hasanuddin)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A0-4D8E-A320-EFBB4E754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858792"/>
        <c:axId val="271861088"/>
      </c:barChart>
      <c:catAx>
        <c:axId val="27185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61088"/>
        <c:crosses val="autoZero"/>
        <c:auto val="1"/>
        <c:lblAlgn val="ctr"/>
        <c:lblOffset val="100"/>
        <c:noMultiLvlLbl val="0"/>
      </c:catAx>
      <c:valAx>
        <c:axId val="27186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5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B-489C-89BC-6CB03FA90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20568"/>
        <c:axId val="276590296"/>
      </c:lineChart>
      <c:dateAx>
        <c:axId val="27542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0296"/>
        <c:crosses val="autoZero"/>
        <c:auto val="1"/>
        <c:lblOffset val="100"/>
        <c:baseTimeUnit val="days"/>
      </c:dateAx>
      <c:valAx>
        <c:axId val="27659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2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9.9009900990099001E-2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93-4322-8424-183FDD0E8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91608"/>
        <c:axId val="276585704"/>
      </c:lineChart>
      <c:dateAx>
        <c:axId val="27659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85704"/>
        <c:crosses val="autoZero"/>
        <c:auto val="1"/>
        <c:lblOffset val="100"/>
        <c:baseTimeUnit val="days"/>
      </c:dateAx>
      <c:valAx>
        <c:axId val="27658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D93F5-359C-4FEC-B526-D92647F577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140FB-3310-445D-A0DD-9B387161EF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47726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48077-0265-4976-94CA-E2EB10F4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12B9E3-CC10-4499-82DD-5B5C6F28EA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871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32428-7AF9-46DF-9B3F-98777176B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60285-C2EC-46E7-8C0D-F7151AAA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8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50E06-DD3B-4E9E-8E7A-96965A78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3D5F96-5706-4504-B503-22086DEDD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9162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F50A9-B6B1-4438-87FF-E165F4329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45349-85A0-4972-A8AD-406CAEE0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7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60A0-04C7-4901-979E-41CE22DDB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D2831-B786-4E9D-AAC5-4BD750704F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5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97DCE-5BC8-4B6E-BEB3-F043356E3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C9AD0-BF70-426D-B340-CFE8B25F7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52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3104-B46C-4958-85E6-3B08BF83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1F7AFB-81AC-433A-925E-B8E1644BC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809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6EC79-596C-4194-A7A6-C6BB73B3B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C020B-E961-4037-9971-E39B850E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97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C30F-9993-4182-9CD0-05C759D36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BD5E7-03ED-4F3C-92E8-1C386B220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4933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C431B-6BD8-4E31-920B-944D620F8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C714-6F34-472D-BFD2-36BAB433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3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912E1-C3CD-433C-82D1-D8C98270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2B39D0-134E-4D5E-9B28-06C7A1A7B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050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9771E-F6DD-41D8-B829-F625D4ACD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48124-0C7E-430F-90D9-CA985F8B3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51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82D9-FEA9-4C07-BF06-5A16137A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F37064-FB51-4D30-A699-7BDF364DD6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9109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20D69-F695-4C9A-8C3E-E6600A8DB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25171-C1F8-46E7-93EF-DE3EBDD75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22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E8954-E47E-40DD-9387-45558220A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54ED3B-367D-473C-BA29-EFE3D7386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325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BABC5-CF77-4C38-BD83-E26DFAA98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94E0C-37FB-44CF-B72C-C499758E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DFDC-0487-49C8-B68A-9BFF3418E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36B81F-83F1-4A73-B00F-D4D205042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50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18972-4D88-4BC1-9AAB-6FBAB92A7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07B1C-337D-4997-8A04-78E435F0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780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7AF0C-F5FE-4F4C-9FB6-BC5FD3CFE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09D943-16FB-44BB-8D9C-EB3B45085D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21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B8421-6A72-449D-8191-61619A5EC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C82F0-1E2C-4E2E-AA1C-EB956B157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5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A8DF-7098-442B-A222-EECAB7656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E0150-24EA-47BB-B8BE-23AC0A63D6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179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F3EF-FBA9-4E25-AC01-F4FBB36B8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05E35-5644-4BDB-8302-497DDDAA4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35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49A4-5466-4376-B51E-F374A0A18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76D873-3104-4B3B-A356-E61BA6611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670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C2845-B730-4F88-9F68-8F1E368C5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0D55-2F0D-4C45-B126-93971FF2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19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04A6-CA3A-4A38-9936-60FB49AF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01B02-4896-4634-9FE4-CDDEE70F22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9707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382E4-2868-47CC-8B8C-C9C4E6AD4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6C36C-B9DD-446B-8400-AD821F70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40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56A11-3C72-4C85-ADC5-8A10E7E0B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DEA61-85F4-4FE8-80A7-6BF6A953E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9080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29471-94BC-4C4F-9D32-129C85598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39B90-FD6B-4F5C-9AD8-879912C04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1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64E77-2456-4B0A-BAF0-45FBDDFA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163CA5-0813-4AC2-9C96-D7246E4BB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660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8E321-7774-4A52-8870-625803755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CEB0D-5FC1-4387-A416-6DEB874F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05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2018-03-04T10:45:40Z</dcterms:created>
  <dcterms:modified xsi:type="dcterms:W3CDTF">2018-03-04T10:46:04Z</dcterms:modified>
</cp:coreProperties>
</file>