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A-4E27-B2FC-2441F7249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487040"/>
        <c:axId val="280759896"/>
      </c:lineChart>
      <c:dateAx>
        <c:axId val="17348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59896"/>
        <c:crosses val="autoZero"/>
        <c:auto val="1"/>
        <c:lblOffset val="100"/>
        <c:baseTimeUnit val="days"/>
      </c:dateAx>
      <c:valAx>
        <c:axId val="28075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4-4FEC-8C14-01954A54B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34-4FEC-8C14-01954A54B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34-4FEC-8C14-01954A54BA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34-4FEC-8C14-01954A54B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988096"/>
        <c:axId val="355986784"/>
      </c:barChart>
      <c:catAx>
        <c:axId val="35598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6784"/>
        <c:crosses val="autoZero"/>
        <c:auto val="1"/>
        <c:lblAlgn val="ctr"/>
        <c:lblOffset val="100"/>
        <c:noMultiLvlLbl val="0"/>
      </c:catAx>
      <c:valAx>
        <c:axId val="35598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9-439C-B851-79637353C2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89-439C-B851-79637353C2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89-439C-B851-79637353C2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89-439C-B851-79637353C2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89-439C-B851-79637353C2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89-439C-B851-79637353C2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89-439C-B851-79637353C20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89-439C-B851-79637353C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758216"/>
        <c:axId val="282761168"/>
      </c:barChart>
      <c:catAx>
        <c:axId val="28275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1168"/>
        <c:crosses val="autoZero"/>
        <c:auto val="1"/>
        <c:lblAlgn val="ctr"/>
        <c:lblOffset val="100"/>
        <c:noMultiLvlLbl val="0"/>
      </c:catAx>
      <c:valAx>
        <c:axId val="28276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5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91-45C6-BE3D-DA412106A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05472"/>
        <c:axId val="18606128"/>
      </c:lineChart>
      <c:dateAx>
        <c:axId val="1860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06128"/>
        <c:crosses val="autoZero"/>
        <c:auto val="1"/>
        <c:lblOffset val="100"/>
        <c:baseTimeUnit val="days"/>
      </c:dateAx>
      <c:valAx>
        <c:axId val="1860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0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1F-46E8-8065-36AC28948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62840"/>
        <c:axId val="357259888"/>
      </c:lineChart>
      <c:dateAx>
        <c:axId val="35726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9888"/>
        <c:crosses val="autoZero"/>
        <c:auto val="1"/>
        <c:lblOffset val="100"/>
        <c:baseTimeUnit val="days"/>
      </c:dateAx>
      <c:valAx>
        <c:axId val="35725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E1-4465-9D52-200F527CB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64152"/>
        <c:axId val="357264480"/>
      </c:lineChart>
      <c:dateAx>
        <c:axId val="35726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4480"/>
        <c:crosses val="autoZero"/>
        <c:auto val="1"/>
        <c:lblOffset val="100"/>
        <c:baseTimeUnit val="days"/>
      </c:dateAx>
      <c:valAx>
        <c:axId val="35726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C-48AC-ACDC-6F41691F45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C-48AC-ACDC-6F41691F4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703904"/>
        <c:axId val="357703576"/>
      </c:barChart>
      <c:catAx>
        <c:axId val="35770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03576"/>
        <c:crosses val="autoZero"/>
        <c:auto val="1"/>
        <c:lblAlgn val="ctr"/>
        <c:lblOffset val="100"/>
        <c:noMultiLvlLbl val="0"/>
      </c:catAx>
      <c:valAx>
        <c:axId val="35770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0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A-436D-8921-80C7568BCF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A-436D-8921-80C7568BCF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0A-436D-8921-80C7568BC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700296"/>
        <c:axId val="357701608"/>
      </c:barChart>
      <c:catAx>
        <c:axId val="35770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01608"/>
        <c:crosses val="autoZero"/>
        <c:auto val="1"/>
        <c:lblAlgn val="ctr"/>
        <c:lblOffset val="100"/>
        <c:noMultiLvlLbl val="0"/>
      </c:catAx>
      <c:valAx>
        <c:axId val="35770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0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E-4A17-9405-D04581280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61608"/>
        <c:axId val="283935416"/>
      </c:lineChart>
      <c:dateAx>
        <c:axId val="28406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35416"/>
        <c:crosses val="autoZero"/>
        <c:auto val="1"/>
        <c:lblOffset val="100"/>
        <c:baseTimeUnit val="days"/>
      </c:dateAx>
      <c:valAx>
        <c:axId val="28393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A0-45CD-8845-545F8CACF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94432"/>
        <c:axId val="287295088"/>
      </c:lineChart>
      <c:dateAx>
        <c:axId val="287294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5088"/>
        <c:crosses val="autoZero"/>
        <c:auto val="1"/>
        <c:lblOffset val="100"/>
        <c:baseTimeUnit val="days"/>
      </c:dateAx>
      <c:valAx>
        <c:axId val="28729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0-414E-BD3F-259B3E8F7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99024"/>
        <c:axId val="287301648"/>
      </c:lineChart>
      <c:dateAx>
        <c:axId val="28729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01648"/>
        <c:crosses val="autoZero"/>
        <c:auto val="1"/>
        <c:lblOffset val="100"/>
        <c:baseTimeUnit val="days"/>
      </c:dateAx>
      <c:valAx>
        <c:axId val="28730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1-40EE-BA3B-1251D3D4E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1-40EE-BA3B-1251D3D4E0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1-40EE-BA3B-1251D3D4E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395448"/>
        <c:axId val="358395120"/>
      </c:barChart>
      <c:catAx>
        <c:axId val="35839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5120"/>
        <c:crosses val="autoZero"/>
        <c:auto val="1"/>
        <c:lblAlgn val="ctr"/>
        <c:lblOffset val="100"/>
        <c:noMultiLvlLbl val="0"/>
      </c:catAx>
      <c:valAx>
        <c:axId val="35839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A-4397-95E6-86F2E7D331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A-4397-95E6-86F2E7D33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393808"/>
        <c:axId val="358399712"/>
      </c:barChart>
      <c:catAx>
        <c:axId val="35839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9712"/>
        <c:crosses val="autoZero"/>
        <c:auto val="1"/>
        <c:lblAlgn val="ctr"/>
        <c:lblOffset val="100"/>
        <c:noMultiLvlLbl val="0"/>
      </c:catAx>
      <c:valAx>
        <c:axId val="3583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31-4DC2-9BCA-068D79024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01680"/>
        <c:axId val="358403976"/>
      </c:lineChart>
      <c:dateAx>
        <c:axId val="35840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3976"/>
        <c:crosses val="autoZero"/>
        <c:auto val="1"/>
        <c:lblOffset val="100"/>
        <c:baseTimeUnit val="days"/>
      </c:dateAx>
      <c:valAx>
        <c:axId val="35840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88-429D-9C8C-9D962C613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00368"/>
        <c:axId val="358391184"/>
      </c:lineChart>
      <c:dateAx>
        <c:axId val="35840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1184"/>
        <c:crosses val="autoZero"/>
        <c:auto val="1"/>
        <c:lblOffset val="100"/>
        <c:baseTimeUnit val="days"/>
      </c:dateAx>
      <c:valAx>
        <c:axId val="35839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4293-58E0-4A15-ADDE-9D616CD545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4A9EF-8988-45E2-8E95-B92099EC2D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141974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D493-E7E6-4B4D-AD84-2101F3BF8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ECBFF-5F35-4C76-8598-B180A7498D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331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38346-8AF3-4B74-BE3A-C8A86D05B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6922E-5D09-4EAD-A426-081E49C3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9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F1EC-1AE9-4DE4-9342-32795C169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17E7C2-FE56-44F7-BA29-518FBCCFD8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272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969AF-ECDC-483B-91BD-4EC4D5B7A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97D74-DB90-4B77-B955-12996E6F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FAC9F-7C86-47D0-9EE8-1606A9B5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B1619-492A-455D-8C0C-4257441E8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159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B7C05-FBB3-4233-93DB-C4362EE03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77111-4AAF-4D49-AEF2-640C87167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3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695B5-9CFB-4290-A272-41605194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57804B-7818-4F6C-A33F-9F98FCD8C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977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1D666-1D9A-4B8C-8A37-2B86A1E17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4AA1F-8561-491D-8673-74F6C378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0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7761-5CCB-4E1B-9561-5341B21BB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15992-5DBC-4F98-83C5-6664822F34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80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A828C-280C-4776-9BD4-FCCC94489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0B0D5-B66B-4B29-9269-B4332B48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7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BF041-4C31-49E7-BDEA-303F8F37D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9DF75-3AC7-434C-82EE-DBF59DBB5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241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5C720-7FB6-4C19-9A00-268A27628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8F0C-E19C-42CE-BF6D-B81B2ECCA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5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8F162-FAFE-4720-A09D-E2C352FD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9C0185-6101-4B66-A410-C1CF7AB1AC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392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76B10-8144-410D-AFC1-9EF389541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BA198-B600-4FA4-8F6A-6AD38938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77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C5F2E-8F98-409A-80C5-1C597879A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5B2D0F-984F-407F-813E-5B567FA09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879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EC2E0-0A18-4AC3-8517-C8B54A2C0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C2892-F277-4DF5-8601-4BEFA8AF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97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17391-D27C-4078-93D7-14065103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94B90D-211B-4213-A4D7-A76BC9950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949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BE615-776B-42FB-BC20-29AC78A36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31226-A4B8-4DB5-89CA-8D613B80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7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66246-7FB7-4D4A-9994-CD8A051D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8B544-A496-4E78-8479-C4649BAFD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27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63FC5-F3DE-40FA-BFB6-AF6370047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87927-7E4A-4077-866D-2D656DE1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367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DF27-BF3B-48F1-8B33-DB1755C8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F03FC8-114B-4FF1-9FE5-74C5BD8260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644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10996-7A33-467C-A444-02FE2CEF6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C1A5F-CDA6-4AF3-BB68-589A697F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7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A8C8D-1CD6-48BE-8C89-2CF11942F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88256A-B092-4B2D-9F7F-CDD4042D6E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061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319CE-CA99-460A-87BF-51E4D403F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4B480-8DB7-4DF1-8489-1ACC85810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5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9F71-A658-436A-A68F-30C2A157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D6CA1-217C-4398-82A1-141204636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3992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648C0-2276-4C85-BCB1-7F326E615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76CCD-D3DD-47E8-807B-AD583505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58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7376-58A1-45BF-94AC-3A174EAD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D6C4EB-4FFD-4F61-A60B-629216B1E7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219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E5D69-60C4-467C-A54D-70151C9F7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77096-2055-4D27-9453-83A5B580D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6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DDC7-C0F5-44E7-AEFC-9D809644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4A9B8C-51A9-46AB-B61E-760EF54FB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258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3DF13-A6DE-4C30-90E9-F94CEFCF2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48BD9-3808-4B6C-BB40-BE0A2F24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702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2018-03-04T10:40:11Z</dcterms:created>
  <dcterms:modified xsi:type="dcterms:W3CDTF">2018-03-04T10:40:40Z</dcterms:modified>
</cp:coreProperties>
</file>