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85080</c:v>
                </c:pt>
                <c:pt idx="28">
                  <c:v>85104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A2-4F23-BE36-656D52E3A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36760"/>
        <c:axId val="280740368"/>
      </c:lineChart>
      <c:dateAx>
        <c:axId val="280736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0368"/>
        <c:crosses val="autoZero"/>
        <c:auto val="1"/>
        <c:lblOffset val="100"/>
        <c:baseTimeUnit val="days"/>
      </c:dateAx>
      <c:valAx>
        <c:axId val="28074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3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7-4AE2-85B5-505E3FD11F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7-4AE2-85B5-505E3FD11F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D7-4AE2-85B5-505E3FD11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40040"/>
        <c:axId val="280275120"/>
      </c:barChart>
      <c:catAx>
        <c:axId val="28074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75120"/>
        <c:crosses val="autoZero"/>
        <c:auto val="1"/>
        <c:lblAlgn val="ctr"/>
        <c:lblOffset val="100"/>
        <c:noMultiLvlLbl val="0"/>
      </c:catAx>
      <c:valAx>
        <c:axId val="28027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4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0-4133-8A6C-C3534FCF6A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80-4133-8A6C-C3534FCF6A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80-4133-8A6C-C3534FCF6A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80-4133-8A6C-C3534FCF6A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80-4133-8A6C-C3534FCF6A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80-4133-8A6C-C3534FCF6A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80-4133-8A6C-C3534FCF6A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Ahmad Syaikhu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80-4133-8A6C-C3534FCF6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240672"/>
        <c:axId val="356238376"/>
      </c:barChart>
      <c:catAx>
        <c:axId val="35624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38376"/>
        <c:crosses val="autoZero"/>
        <c:auto val="1"/>
        <c:lblAlgn val="ctr"/>
        <c:lblOffset val="100"/>
        <c:noMultiLvlLbl val="0"/>
      </c:catAx>
      <c:valAx>
        <c:axId val="35623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4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E-412F-A8BC-BF5B50B7F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74464"/>
        <c:axId val="277844448"/>
      </c:lineChart>
      <c:dateAx>
        <c:axId val="28027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44448"/>
        <c:crosses val="autoZero"/>
        <c:auto val="1"/>
        <c:lblOffset val="100"/>
        <c:baseTimeUnit val="days"/>
      </c:dateAx>
      <c:valAx>
        <c:axId val="2778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7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2.820874471086E-2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91-4BB0-A5FF-C33E7FAB6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78184"/>
        <c:axId val="168974904"/>
      </c:lineChart>
      <c:dateAx>
        <c:axId val="168978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4904"/>
        <c:crosses val="autoZero"/>
        <c:auto val="1"/>
        <c:lblOffset val="100"/>
        <c:baseTimeUnit val="days"/>
      </c:dateAx>
      <c:valAx>
        <c:axId val="16897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23864</c:v>
                </c:pt>
                <c:pt idx="28">
                  <c:v>23942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B2-493B-A8E6-340713C18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75888"/>
        <c:axId val="168976872"/>
      </c:lineChart>
      <c:dateAx>
        <c:axId val="16897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6872"/>
        <c:crosses val="autoZero"/>
        <c:auto val="1"/>
        <c:lblOffset val="100"/>
        <c:baseTimeUnit val="days"/>
      </c:dateAx>
      <c:valAx>
        <c:axId val="1689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F-44FA-96CF-3CD060365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DF-44FA-96CF-3CD060365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800656"/>
        <c:axId val="357795736"/>
      </c:barChart>
      <c:catAx>
        <c:axId val="35780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5736"/>
        <c:crosses val="autoZero"/>
        <c:auto val="1"/>
        <c:lblAlgn val="ctr"/>
        <c:lblOffset val="100"/>
        <c:noMultiLvlLbl val="0"/>
      </c:catAx>
      <c:valAx>
        <c:axId val="35779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B-4221-B35A-FB8DA36115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8B-4221-B35A-FB8DA36115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@syaikhu_ahmad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8B-4221-B35A-FB8DA3611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802296"/>
        <c:axId val="357802952"/>
      </c:barChart>
      <c:catAx>
        <c:axId val="35780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2952"/>
        <c:crosses val="autoZero"/>
        <c:auto val="1"/>
        <c:lblAlgn val="ctr"/>
        <c:lblOffset val="100"/>
        <c:noMultiLvlLbl val="0"/>
      </c:catAx>
      <c:valAx>
        <c:axId val="35780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4-4720-94DD-9BA99AA60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798688"/>
        <c:axId val="357799344"/>
      </c:lineChart>
      <c:dateAx>
        <c:axId val="357798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9344"/>
        <c:crosses val="autoZero"/>
        <c:auto val="1"/>
        <c:lblOffset val="100"/>
        <c:baseTimeUnit val="days"/>
      </c:dateAx>
      <c:valAx>
        <c:axId val="357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0.32685216225276997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32-4741-A940-2A2DBA3C1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04264"/>
        <c:axId val="357804592"/>
      </c:lineChart>
      <c:dateAx>
        <c:axId val="35780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4592"/>
        <c:crosses val="autoZero"/>
        <c:auto val="1"/>
        <c:lblOffset val="100"/>
        <c:baseTimeUnit val="days"/>
      </c:dateAx>
      <c:valAx>
        <c:axId val="35780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29798</c:v>
                </c:pt>
                <c:pt idx="28">
                  <c:v>29872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2-43A3-830A-7CC9DE8EF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24400"/>
        <c:axId val="356237064"/>
      </c:lineChart>
      <c:dateAx>
        <c:axId val="28062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37064"/>
        <c:crosses val="autoZero"/>
        <c:auto val="1"/>
        <c:lblOffset val="100"/>
        <c:baseTimeUnit val="days"/>
      </c:dateAx>
      <c:valAx>
        <c:axId val="35623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7-4D71-BDF7-BDD4CBD10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7-4D71-BDF7-BDD4CBD106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7-4D71-BDF7-BDD4CBD10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906496"/>
        <c:axId val="357909448"/>
      </c:barChart>
      <c:catAx>
        <c:axId val="35790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9448"/>
        <c:crosses val="autoZero"/>
        <c:auto val="1"/>
        <c:lblAlgn val="ctr"/>
        <c:lblOffset val="100"/>
        <c:noMultiLvlLbl val="0"/>
      </c:catAx>
      <c:valAx>
        <c:axId val="35790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87256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0-45B6-BB91-D551D15358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syaikhu_ahmad_ (Ahmad Syaikhu)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0-45B6-BB91-D551D1535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903544"/>
        <c:axId val="357902560"/>
      </c:barChart>
      <c:catAx>
        <c:axId val="35790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2560"/>
        <c:crosses val="autoZero"/>
        <c:auto val="1"/>
        <c:lblAlgn val="ctr"/>
        <c:lblOffset val="100"/>
        <c:noMultiLvlLbl val="0"/>
      </c:catAx>
      <c:valAx>
        <c:axId val="35790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E-47A4-AC61-C5FAE57E0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04200"/>
        <c:axId val="357904528"/>
      </c:lineChart>
      <c:dateAx>
        <c:axId val="35790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4528"/>
        <c:crosses val="autoZero"/>
        <c:auto val="1"/>
        <c:lblOffset val="100"/>
        <c:baseTimeUnit val="days"/>
      </c:dateAx>
      <c:valAx>
        <c:axId val="35790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0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0.24833881468555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A6-4DDC-B4A1-D8A7A9004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12072"/>
        <c:axId val="357913056"/>
      </c:lineChart>
      <c:dateAx>
        <c:axId val="357912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13056"/>
        <c:crosses val="autoZero"/>
        <c:auto val="1"/>
        <c:lblOffset val="100"/>
        <c:baseTimeUnit val="days"/>
      </c:dateAx>
      <c:valAx>
        <c:axId val="35791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1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EF94E-B7BF-4DF2-A112-B0DCD74ED6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434BA9-7E75-4E4E-B676-047452BF91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362604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CE5A-48F0-47C8-93D5-CFD29DC2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4AA67-E375-489D-99AF-4EAE5E11A6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417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2E11-4933-4230-B7EA-160F03537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7AB82-7BF2-4F45-8A23-A87DE7A1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3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FA61-BAA2-46E0-B6AC-959FBD533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026FA-16FC-4B9C-B32F-656B6E0CA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216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E7A44-82E2-4F80-A35D-A10D61F41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25809-5527-4557-87AA-76DDAAEF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94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88C3-D715-4201-A8FF-F58F31A4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8708BD-3C49-4B63-9C9D-1FC46AD4E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1809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26E27-A188-4D1F-BD86-C3876F44A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0410C-BA92-4141-A9FF-56B4A896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4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54A7-4D8C-4B7D-99A7-83EB1A859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40692-2B2F-4EDE-B99D-356D3C8E09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6680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38EC1-93C0-4ECA-AD34-1F284308F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FA580-FF66-4199-B36C-C5DC7AD5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9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1F427-974F-4AF7-878D-33BBA048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8F370-F0D4-45F8-8C7E-6AC962959C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84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D3F4D-25EF-47A3-9EE5-A7336B8B7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5E2CD-82EE-4DD6-85CF-AD3AF92D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05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EC01-A10B-4403-AF78-35102331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C592D-D71C-4373-9D81-DE3E99CA4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40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7AB38-D691-41D4-8021-E7B862486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9D507-EBED-460B-9C9C-24CAE0833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33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BD04-EAED-4BF2-A0DF-25A2C7608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638AA-DA44-4EC9-B8D5-768FC6FEE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868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F4953-2BF9-4C75-A735-42F69CDE4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5798-D08E-4209-A7ED-411ECB4D5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353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7BCD3-3C23-4696-9F9A-2218527AB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FC2FCF-D208-4A95-A7F7-79B926704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8453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FDFB2-A8A6-4D0B-91D2-67C02DCDD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7DFA6-6558-4132-8F86-F1EA034D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6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52AF3-BDF4-46CD-8A88-63551A46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0F242-9CE7-4F44-BA87-DFA1E71D4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026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60F19-0E02-42A0-9327-F70CE5BE5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936B0-BE1D-4D4D-A92C-B0E7715E8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35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D788-A536-4733-BD52-077BEB20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6A8ACA-4526-41AB-855B-D1678464A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0962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E5CB5-DC14-498C-BEF8-A5DE3A69F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53136-C7DE-4B17-B889-CBCC2EE2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139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7E976-BE99-48DF-B8E7-851996BB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00809-02E4-487F-9720-68A620B29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67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25BBE-7255-4472-BE9E-AD015B581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98C9C-1CB6-4AF6-8B03-09B04AC20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7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F26D3-F79A-4F23-A02B-51DC3CB42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30616-B8D2-4021-BD53-ACC149CFA4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470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1F371-59FC-45A3-A50A-3F1C2AEDD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F4D8E-4536-42CA-B544-A9350BE8C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10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43AAD-C326-42CA-84B7-E32F2F306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49891-9991-41C0-9DD7-EE0737916C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2768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4CB1B-3BBB-4BE3-92E1-CFAF3F4BD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9F8F3-715B-4AA2-9D85-2E60A66B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0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DB883-7C00-459A-AD07-F375CF6C8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D70D0-4B1E-47A2-BC44-E94955079C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2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EE064-3F48-4CA8-9F57-01E1BD781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BFE81-FEA5-4B81-AEBF-41BF7BF8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46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E08A6-8540-4A53-8C26-1E8BE201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4D4DD-7526-4985-8AFF-C7A745FAA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618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BE7AA-3AFF-4F4C-BDA8-91A69536A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2D971-A651-41A1-BBD4-C6A73D99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76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2018-03-04T10:28:19Z</dcterms:created>
  <dcterms:modified xsi:type="dcterms:W3CDTF">2018-03-04T10:28:49Z</dcterms:modified>
</cp:coreProperties>
</file>