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6-46DD-BB9C-F508D02E1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49008"/>
        <c:axId val="286549336"/>
      </c:lineChart>
      <c:dateAx>
        <c:axId val="28654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9336"/>
        <c:crosses val="autoZero"/>
        <c:auto val="1"/>
        <c:lblOffset val="100"/>
        <c:baseTimeUnit val="days"/>
      </c:dateAx>
      <c:valAx>
        <c:axId val="28654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2-4DD6-999E-A5F6170856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12-4DD6-999E-A5F6170856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12-4DD6-999E-A5F617085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505312"/>
        <c:axId val="289503672"/>
      </c:barChart>
      <c:catAx>
        <c:axId val="28950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03672"/>
        <c:crosses val="autoZero"/>
        <c:auto val="1"/>
        <c:lblAlgn val="ctr"/>
        <c:lblOffset val="100"/>
        <c:noMultiLvlLbl val="0"/>
      </c:catAx>
      <c:valAx>
        <c:axId val="28950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0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B5-466F-9547-F7417E0664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B5-466F-9547-F7417E0664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B5-466F-9547-F7417E0664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B5-466F-9547-F7417E0664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B5-466F-9547-F7417E0664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B5-466F-9547-F7417E0664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B5-466F-9547-F7417E0664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B5-466F-9547-F7417E066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592536"/>
        <c:axId val="360593192"/>
      </c:barChart>
      <c:catAx>
        <c:axId val="36059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93192"/>
        <c:crosses val="autoZero"/>
        <c:auto val="1"/>
        <c:lblAlgn val="ctr"/>
        <c:lblOffset val="100"/>
        <c:noMultiLvlLbl val="0"/>
      </c:catAx>
      <c:valAx>
        <c:axId val="36059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9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20-4647-90CE-07DB3D4A2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708608"/>
        <c:axId val="174707624"/>
      </c:lineChart>
      <c:dateAx>
        <c:axId val="17470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7624"/>
        <c:crosses val="autoZero"/>
        <c:auto val="1"/>
        <c:lblOffset val="100"/>
        <c:baseTimeUnit val="days"/>
      </c:dateAx>
      <c:valAx>
        <c:axId val="17470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73-4721-892E-1BD83C6E8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775472"/>
        <c:axId val="362780064"/>
      </c:lineChart>
      <c:dateAx>
        <c:axId val="36277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0064"/>
        <c:crosses val="autoZero"/>
        <c:auto val="1"/>
        <c:lblOffset val="100"/>
        <c:baseTimeUnit val="days"/>
      </c:dateAx>
      <c:valAx>
        <c:axId val="36278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7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A0-4F99-AFF3-7EABE6AA3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782360"/>
        <c:axId val="362778096"/>
      </c:lineChart>
      <c:dateAx>
        <c:axId val="36278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78096"/>
        <c:crosses val="autoZero"/>
        <c:auto val="1"/>
        <c:lblOffset val="100"/>
        <c:baseTimeUnit val="days"/>
      </c:dateAx>
      <c:valAx>
        <c:axId val="36277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1-485C-AF6A-6A291668A8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1-485C-AF6A-6A291668A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776784"/>
        <c:axId val="362779080"/>
      </c:barChart>
      <c:catAx>
        <c:axId val="36277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79080"/>
        <c:crosses val="autoZero"/>
        <c:auto val="1"/>
        <c:lblAlgn val="ctr"/>
        <c:lblOffset val="100"/>
        <c:noMultiLvlLbl val="0"/>
      </c:catAx>
      <c:valAx>
        <c:axId val="3627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7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B-428C-8C59-4F4AC36F36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6B-428C-8C59-4F4AC36F36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6B-428C-8C59-4F4AC36F3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787608"/>
        <c:axId val="362786624"/>
      </c:barChart>
      <c:catAx>
        <c:axId val="36278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6624"/>
        <c:crosses val="autoZero"/>
        <c:auto val="1"/>
        <c:lblAlgn val="ctr"/>
        <c:lblOffset val="100"/>
        <c:noMultiLvlLbl val="0"/>
      </c:catAx>
      <c:valAx>
        <c:axId val="36278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AF-4395-83A5-CE30854D7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788592"/>
        <c:axId val="362790232"/>
      </c:lineChart>
      <c:dateAx>
        <c:axId val="36278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90232"/>
        <c:crosses val="autoZero"/>
        <c:auto val="1"/>
        <c:lblOffset val="100"/>
        <c:baseTimeUnit val="days"/>
      </c:dateAx>
      <c:valAx>
        <c:axId val="36279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78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9-4AF6-A873-D2B1FC9EF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82376"/>
        <c:axId val="361286312"/>
      </c:lineChart>
      <c:dateAx>
        <c:axId val="36128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6312"/>
        <c:crosses val="autoZero"/>
        <c:auto val="1"/>
        <c:lblOffset val="100"/>
        <c:baseTimeUnit val="days"/>
      </c:dateAx>
      <c:valAx>
        <c:axId val="36128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45-4FE5-B9E4-F25354D2B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82048"/>
        <c:axId val="361284672"/>
      </c:lineChart>
      <c:dateAx>
        <c:axId val="36128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4672"/>
        <c:crosses val="autoZero"/>
        <c:auto val="1"/>
        <c:lblOffset val="100"/>
        <c:baseTimeUnit val="days"/>
      </c:dateAx>
      <c:valAx>
        <c:axId val="36128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2-445B-83D9-173236D03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12-445B-83D9-173236D03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12-445B-83D9-173236D03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593848"/>
        <c:axId val="285678352"/>
      </c:barChart>
      <c:catAx>
        <c:axId val="36059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78352"/>
        <c:crosses val="autoZero"/>
        <c:auto val="1"/>
        <c:lblAlgn val="ctr"/>
        <c:lblOffset val="100"/>
        <c:noMultiLvlLbl val="0"/>
      </c:catAx>
      <c:valAx>
        <c:axId val="28567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9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4-4255-83AE-0DD1F0623C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64-4255-83AE-0DD1F0623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683600"/>
        <c:axId val="285680976"/>
      </c:barChart>
      <c:catAx>
        <c:axId val="28568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0976"/>
        <c:crosses val="autoZero"/>
        <c:auto val="1"/>
        <c:lblAlgn val="ctr"/>
        <c:lblOffset val="100"/>
        <c:noMultiLvlLbl val="0"/>
      </c:catAx>
      <c:valAx>
        <c:axId val="28568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57-475C-A5E1-0884DB5EE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81632"/>
        <c:axId val="285682616"/>
      </c:lineChart>
      <c:dateAx>
        <c:axId val="285681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2616"/>
        <c:crosses val="autoZero"/>
        <c:auto val="1"/>
        <c:lblOffset val="100"/>
        <c:baseTimeUnit val="days"/>
      </c:dateAx>
      <c:valAx>
        <c:axId val="28568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8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C-4DFD-A525-6FFC8AA7E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95240"/>
        <c:axId val="288793928"/>
      </c:lineChart>
      <c:dateAx>
        <c:axId val="28879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93928"/>
        <c:crosses val="autoZero"/>
        <c:auto val="1"/>
        <c:lblOffset val="100"/>
        <c:baseTimeUnit val="days"/>
      </c:dateAx>
      <c:valAx>
        <c:axId val="28879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9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769E-41AC-4C38-ABDC-BB2274E82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334EF-3543-4C39-B4C9-FC8F279BE3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757375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CDD9A-F531-46E4-823B-9DD75DA1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0BB35-1EB9-4C13-B94B-6543B658A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750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B5FA4-E625-4D67-B8DD-9D6D4B31A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BDF57-6117-47F2-9EAE-44082A3B6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3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28542-0542-4328-9547-B10C56C62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03B3C-093E-4F4A-83F8-0AEE40FA4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803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F20BE-F8AA-4B2C-8860-D9C1B62DA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9AA16-4288-41DB-8A68-8B9147E59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F7CE-270D-41DA-AF9E-8D921499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F3003-3585-4C00-B5F9-5535D62A8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961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3BA1E-F6BF-443F-8BFE-B702C9E19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9A4F2-E9C3-40C3-BA47-6B9C5E6C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98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FC58-7A14-48DE-BB6B-C84AEEF0E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A1A5C-7577-4187-943E-E9AD0E94FC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877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EE839-1D67-48B6-B942-2F2AA131E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60433-0522-4D10-B161-21F78C59D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751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5790A-EF81-4C08-9539-40876ECC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8DAB7-8228-417E-8691-69DE60040C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277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3F749-FBD6-4BA8-A29D-E547CBF26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5B0A9-EF4A-464D-AD83-50F5393F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0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1CBE-D823-4404-9B81-FB80E09D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F82B6-07E2-4E79-9580-63218B061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3076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565B6-1BFF-48A5-83B8-522ED19B3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DBE4B-0F5C-40B6-BD03-08E6DCC3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41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035F5-C149-469D-9BF3-1B45444AE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5D2B29-73EA-4802-BE22-A0C6F33B07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297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AABD7-D394-4D62-BEA0-43864CF16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BC296-A501-4753-A2DD-EAFB13F3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9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4FCA8-42F9-4C2E-B9A2-61518447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AEAD0A-6199-45C8-B4E2-37B8CC3E67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666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5BA18-7335-42F2-A0EE-1426A4DC5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38F87-008C-43AA-B3A5-D0E8F3B13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173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2E80-21E8-4655-A417-AA1965BA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7A42F-57E9-4D49-8467-1866800FE1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974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945CE-9D21-4C5F-9114-ADC9BD347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30D88-C1AC-4F67-9CC1-623922FA7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8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7A671-C503-4356-8975-49BE05D48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46B6C-5A58-4032-A173-FD45F33EA4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8528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6FADC-573E-4C7D-8AE6-DE367DFC4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2A2E5-6747-435B-A705-2FBFFAACE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D0FA9-C03F-46B1-9E29-142F6EE4F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BA082-134E-419E-BFD7-5D9DF1238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28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310AA-B6BE-4E80-8CCE-31F4023ED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40FB8-324C-4D8F-AC97-9569ED2E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91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6613-2B2F-426E-A0CC-F67C73219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D7949-9CA7-40CA-BFD4-462743379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6387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3F172-DE8B-4FD4-9AD1-3D72556FE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BE8E2-B816-4C09-9441-A80325728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07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4889-0552-4455-8F67-86DFD53D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33D3F2-F682-4F53-8A53-B738F82DC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974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E41EB-BD9E-424E-87E9-91898B7E2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AADAA-CAA5-40B8-8552-C8647C06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68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32C4-4F2C-4245-95DA-FAE80F17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D7960A-FA84-4F98-91ED-454D170D2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938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4E403-21C8-4395-9207-8464B0B8A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9092F-B00A-41D4-806A-CD694D17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5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CFDFC-F0F1-4F7B-BAC2-4482486D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EF880-70F7-4719-9FEC-7F35FD2F6A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801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5DD62-9CA3-41E9-A728-16C9923AE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CC794-8C8D-4A02-9204-3F92D87A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71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2018-03-04T10:23:56Z</dcterms:created>
  <dcterms:modified xsi:type="dcterms:W3CDTF">2018-03-04T10:24:26Z</dcterms:modified>
</cp:coreProperties>
</file>