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61395</c:v>
                </c:pt>
                <c:pt idx="28">
                  <c:v>61389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1D-4AC4-888A-437EB5AD3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72272"/>
        <c:axId val="285072600"/>
      </c:lineChart>
      <c:dateAx>
        <c:axId val="28507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72600"/>
        <c:crosses val="autoZero"/>
        <c:auto val="1"/>
        <c:lblOffset val="100"/>
        <c:baseTimeUnit val="days"/>
      </c:dateAx>
      <c:valAx>
        <c:axId val="28507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7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3B-4CCC-B3C0-195655086F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3B-4CCC-B3C0-195655086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071616"/>
        <c:axId val="170127592"/>
      </c:barChart>
      <c:catAx>
        <c:axId val="28507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127592"/>
        <c:crosses val="autoZero"/>
        <c:auto val="1"/>
        <c:lblAlgn val="ctr"/>
        <c:lblOffset val="100"/>
        <c:noMultiLvlLbl val="0"/>
      </c:catAx>
      <c:valAx>
        <c:axId val="17012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7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40-433E-83B5-686A9A42D9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40-433E-83B5-686A9A42D9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40-433E-83B5-686A9A42D9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40-433E-83B5-686A9A42D9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40-433E-83B5-686A9A42D9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40-433E-83B5-686A9A42D9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40-433E-83B5-686A9A42D9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Uu Ruzhanul Ulum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40-433E-83B5-686A9A42D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408504"/>
        <c:axId val="354415064"/>
      </c:barChart>
      <c:catAx>
        <c:axId val="35440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15064"/>
        <c:crosses val="autoZero"/>
        <c:auto val="1"/>
        <c:lblAlgn val="ctr"/>
        <c:lblOffset val="100"/>
        <c:noMultiLvlLbl val="0"/>
      </c:catAx>
      <c:valAx>
        <c:axId val="35441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0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26-4537-AF8B-E31E26A01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741968"/>
        <c:axId val="281144712"/>
      </c:lineChart>
      <c:dateAx>
        <c:axId val="16974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44712"/>
        <c:crosses val="autoZero"/>
        <c:auto val="1"/>
        <c:lblOffset val="100"/>
        <c:baseTimeUnit val="days"/>
      </c:dateAx>
      <c:valAx>
        <c:axId val="28114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4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-9.7727827999022996E-3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CF-4ADE-952A-A9790DF61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464536"/>
        <c:axId val="355471424"/>
      </c:lineChart>
      <c:dateAx>
        <c:axId val="35546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71424"/>
        <c:crosses val="autoZero"/>
        <c:auto val="1"/>
        <c:lblOffset val="100"/>
        <c:baseTimeUnit val="days"/>
      </c:dateAx>
      <c:valAx>
        <c:axId val="35547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6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11091</c:v>
                </c:pt>
                <c:pt idx="28">
                  <c:v>11089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3-4D30-8868-A13BE7A6D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472080"/>
        <c:axId val="355472736"/>
      </c:lineChart>
      <c:dateAx>
        <c:axId val="35547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72736"/>
        <c:crosses val="autoZero"/>
        <c:auto val="1"/>
        <c:lblOffset val="100"/>
        <c:baseTimeUnit val="days"/>
      </c:dateAx>
      <c:valAx>
        <c:axId val="35547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7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4-4696-B22E-BCB5B1E473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F4-4696-B22E-BCB5B1E47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463880"/>
        <c:axId val="355464208"/>
      </c:barChart>
      <c:catAx>
        <c:axId val="35546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64208"/>
        <c:crosses val="autoZero"/>
        <c:auto val="1"/>
        <c:lblAlgn val="ctr"/>
        <c:lblOffset val="100"/>
        <c:noMultiLvlLbl val="0"/>
      </c:catAx>
      <c:valAx>
        <c:axId val="35546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6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3-43A0-9045-04B9C07126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83-43A0-9045-04B9C07126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@uuruzhan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83-43A0-9045-04B9C0712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477000"/>
        <c:axId val="355475032"/>
      </c:barChart>
      <c:catAx>
        <c:axId val="35547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75032"/>
        <c:crosses val="autoZero"/>
        <c:auto val="1"/>
        <c:lblAlgn val="ctr"/>
        <c:lblOffset val="100"/>
        <c:noMultiLvlLbl val="0"/>
      </c:catAx>
      <c:valAx>
        <c:axId val="35547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40-4A46-8F72-4CFCA96E2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36568"/>
        <c:axId val="356339520"/>
      </c:lineChart>
      <c:dateAx>
        <c:axId val="356336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9520"/>
        <c:crosses val="autoZero"/>
        <c:auto val="1"/>
        <c:lblOffset val="100"/>
        <c:baseTimeUnit val="days"/>
      </c:dateAx>
      <c:valAx>
        <c:axId val="35633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-1.8032639076729001E-2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F0-4401-83E8-F9ABA0BD4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35912"/>
        <c:axId val="356335584"/>
      </c:lineChart>
      <c:dateAx>
        <c:axId val="356335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5584"/>
        <c:crosses val="autoZero"/>
        <c:auto val="1"/>
        <c:lblOffset val="100"/>
        <c:baseTimeUnit val="days"/>
      </c:dateAx>
      <c:valAx>
        <c:axId val="35633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12285</c:v>
                </c:pt>
                <c:pt idx="28">
                  <c:v>12289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FB-4D5A-8355-4CBB6DFCD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27384"/>
        <c:axId val="356330008"/>
      </c:lineChart>
      <c:dateAx>
        <c:axId val="35632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0008"/>
        <c:crosses val="autoZero"/>
        <c:auto val="1"/>
        <c:lblOffset val="100"/>
        <c:baseTimeUnit val="days"/>
      </c:dateAx>
      <c:valAx>
        <c:axId val="35633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2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9C-448D-9D64-CCF9AD943E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9C-448D-9D64-CCF9AD943E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9C-448D-9D64-CCF9AD943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326728"/>
        <c:axId val="356328696"/>
      </c:barChart>
      <c:catAx>
        <c:axId val="35632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28696"/>
        <c:crosses val="autoZero"/>
        <c:auto val="1"/>
        <c:lblAlgn val="ctr"/>
        <c:lblOffset val="100"/>
        <c:noMultiLvlLbl val="0"/>
      </c:catAx>
      <c:valAx>
        <c:axId val="35632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2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06-46C5-93DF-D33C681556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uuruzhan (Uu Ruzhanul Ulum)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06-46C5-93DF-D33C68155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330336"/>
        <c:axId val="356330664"/>
      </c:barChart>
      <c:catAx>
        <c:axId val="35633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0664"/>
        <c:crosses val="autoZero"/>
        <c:auto val="1"/>
        <c:lblAlgn val="ctr"/>
        <c:lblOffset val="100"/>
        <c:noMultiLvlLbl val="0"/>
      </c:catAx>
      <c:valAx>
        <c:axId val="35633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3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F4-4D82-8295-B62E612E7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21496"/>
        <c:axId val="284620840"/>
      </c:lineChart>
      <c:dateAx>
        <c:axId val="28462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20840"/>
        <c:crosses val="autoZero"/>
        <c:auto val="1"/>
        <c:lblOffset val="100"/>
        <c:baseTimeUnit val="days"/>
      </c:dateAx>
      <c:valAx>
        <c:axId val="28462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2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3.2560032560033002E-2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00-494D-B429-23DF2E02FD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18216"/>
        <c:axId val="284618872"/>
      </c:lineChart>
      <c:dateAx>
        <c:axId val="28461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18872"/>
        <c:crosses val="autoZero"/>
        <c:auto val="1"/>
        <c:lblOffset val="100"/>
        <c:baseTimeUnit val="days"/>
      </c:dateAx>
      <c:valAx>
        <c:axId val="28461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1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8575A-702C-4497-AC41-4466E85F58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3F25C2-12F5-4CF6-B22B-9DF97DAA1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103017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FC287-0536-40B6-9019-CD8D9F51E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AA2908-3157-4A73-9FAD-A5548822E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289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E73A7-51EA-4C08-9920-57B3381F2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651E9-E7B3-4626-8007-0E61A933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85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719B6-CF15-42C9-B819-2EFCEF37D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6D1F57-E6DF-496C-9FD8-3DA7311259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976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6F192-FBCF-4A29-AF22-073B6EC13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185A0-5E94-47D5-8AE0-4FC9E33EC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31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5746D-D7C5-4DB9-9936-430A9377C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605A2B-10FE-41EB-962B-38D38BCE9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4473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B1E1E-52D1-470E-A14C-FF7DFD2CF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485C7-4931-47EA-AA21-FDD924D4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420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20A57-6ED1-4E95-B568-5EB0E9D47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953A41-324E-4D83-990A-202EE55D3A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9973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EB6A3-2712-4AF0-9014-4C1A6C705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DA45C-6B68-43A6-BE82-D7373AA6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9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62B1-19E1-49FF-9231-F5771FF82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18DF73-2E18-4004-B903-10482AC19F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3749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FCD5D-19DE-455A-9408-FFC5A74F2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58687-4B53-4403-9F59-85A15DA47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61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604C-5FA9-466F-989F-A867810C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C2E4F-523C-4023-82B4-CA935ABB58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0947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AB63D-1132-482B-9B11-61EC56A3A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CFBAC-0041-46B4-B680-9697B00B0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321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3F5F9-853B-4FFE-90CC-CBC10A25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1EE96E-2394-4B38-BE9E-BA316F932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9729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5B8A6-F4FB-41D6-B8AE-356E0C675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6D069-399B-4EC6-9086-44E2F171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74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752BD-B0B4-44A8-82B2-55A123BF1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F67F1-002D-40F0-AF20-DF80B5C3F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555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1E0C6-5DC1-45E7-A065-B6A84C988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46780-8D72-41F7-90CE-ED31006D8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056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D0FD4-F3F2-4254-9067-79C52D3C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00F2A1-B6E6-46A0-82F5-B7A5696A8E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3918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F0833-1AE8-4782-AE98-5F44DD5AB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62748-4377-449A-9882-895491DAB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41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FB7A-094E-4BB9-9AAF-8F847CAC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6EAC4B-FA42-4A62-A09C-A8D21E6CEE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341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CDAB3-005B-4CCC-AA21-1F3261627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0C1FA-0399-4776-B3E1-B0C82FF65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467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9E6C-4291-4778-B54A-CDDDAD7B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E7A350-8951-4A28-824B-D95552675E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2347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EE359-FB28-4825-8760-2E9295DF5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4DBDE-0147-4E1B-9E5D-9EE32EE8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095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A8BB-D25C-4423-853E-ED3960D47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B9B966-8686-4160-BA8A-70E71F21B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446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7B421-8D00-4CEE-8E8A-33B4EA9D2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70B59-F2D8-4ECA-82DB-D4830AA60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218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ED6D0-C35B-4F5B-B14A-782860696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FAE78-E018-4FBB-B910-86E47F96F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244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2163A-F2DF-4D3C-8D30-A377AA886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65FE4-0F6E-4F39-A8DF-D4FE4F707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262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E5CDD-1933-4179-84E6-532A1DBBC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83E05-3344-43A4-9523-8DC253CC83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5504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4F2C-55B5-4D74-9DA1-B18BE8DA9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91F2A-DAA3-44A5-8196-F8C7BE13E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908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E2B53-70E2-4DF1-AA36-A04C8138E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3C68AA-8685-4956-ADD1-05E033A5FD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0457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6BBA0-6B87-42C2-A1E8-427716D50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41FD-D3FE-499F-8CE1-C83BBC38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26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2018-03-04T10:22:14Z</dcterms:created>
  <dcterms:modified xsi:type="dcterms:W3CDTF">2018-03-04T10:22:46Z</dcterms:modified>
</cp:coreProperties>
</file>