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Kang Uu Ruzhanul Ulum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14-44FE-A4C0-05FC8223E2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236888"/>
        <c:axId val="280238528"/>
      </c:lineChart>
      <c:dateAx>
        <c:axId val="280236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238528"/>
        <c:crosses val="autoZero"/>
        <c:auto val="1"/>
        <c:lblOffset val="100"/>
        <c:baseTimeUnit val="days"/>
      </c:dateAx>
      <c:valAx>
        <c:axId val="280238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236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Uu Ruzhanul Ulum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68-4A94-8C2F-3E1784535E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Uu Ruzhanul Ulum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68-4A94-8C2F-3E1784535E2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Uu Ruzhanul Ulum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268-4A94-8C2F-3E1784535E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3938208"/>
        <c:axId val="283940832"/>
      </c:barChart>
      <c:catAx>
        <c:axId val="283938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940832"/>
        <c:crosses val="autoZero"/>
        <c:auto val="1"/>
        <c:lblAlgn val="ctr"/>
        <c:lblOffset val="100"/>
        <c:noMultiLvlLbl val="0"/>
      </c:catAx>
      <c:valAx>
        <c:axId val="283940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938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Uu Ruzhanul Ulum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10237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A4-4263-A3F4-BCE847F13E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Uu Ruzhanul Ulum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A4-4263-A3F4-BCE847F13E6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Uu Ruzhanul Ulum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A4-4263-A3F4-BCE847F13E6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Uu Ruzhanul Ulum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6A4-4263-A3F4-BCE847F13E6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Uu Ruzhanul Ulum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6A4-4263-A3F4-BCE847F13E6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Uu Ruzhanul Ulum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6A4-4263-A3F4-BCE847F13E6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Uu Ruzhanul Ulum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6A4-4263-A3F4-BCE847F13E6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Uu Ruzhanul Ulum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6A4-4263-A3F4-BCE847F13E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3802440"/>
        <c:axId val="153796208"/>
      </c:barChart>
      <c:catAx>
        <c:axId val="153802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796208"/>
        <c:crosses val="autoZero"/>
        <c:auto val="1"/>
        <c:lblAlgn val="ctr"/>
        <c:lblOffset val="100"/>
        <c:noMultiLvlLbl val="0"/>
      </c:catAx>
      <c:valAx>
        <c:axId val="153796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802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Kang Uu Ruzhanul Ulum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6A-4183-97CF-920D0F4AB4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3802112"/>
        <c:axId val="153803752"/>
      </c:lineChart>
      <c:dateAx>
        <c:axId val="153802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803752"/>
        <c:crosses val="autoZero"/>
        <c:auto val="1"/>
        <c:lblOffset val="100"/>
        <c:baseTimeUnit val="days"/>
      </c:dateAx>
      <c:valAx>
        <c:axId val="153803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802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Kang Uu Ruzhanul Ulum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78-4869-AD4E-68DD4C7F15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608664"/>
        <c:axId val="355612600"/>
      </c:lineChart>
      <c:dateAx>
        <c:axId val="355608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612600"/>
        <c:crosses val="autoZero"/>
        <c:auto val="1"/>
        <c:lblOffset val="100"/>
        <c:baseTimeUnit val="days"/>
      </c:dateAx>
      <c:valAx>
        <c:axId val="355612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608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@uuruzhan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5E-41C7-BEEE-19CE26E4FB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609320"/>
        <c:axId val="355613912"/>
      </c:lineChart>
      <c:dateAx>
        <c:axId val="355609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613912"/>
        <c:crosses val="autoZero"/>
        <c:auto val="1"/>
        <c:lblOffset val="100"/>
        <c:baseTimeUnit val="days"/>
      </c:dateAx>
      <c:valAx>
        <c:axId val="355613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609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@uuruzhan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82-455F-97EB-F8A4EA7B78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@uuruzhan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82-455F-97EB-F8A4EA7B78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7465608"/>
        <c:axId val="357462984"/>
      </c:barChart>
      <c:catAx>
        <c:axId val="357465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462984"/>
        <c:crosses val="autoZero"/>
        <c:auto val="1"/>
        <c:lblAlgn val="ctr"/>
        <c:lblOffset val="100"/>
        <c:noMultiLvlLbl val="0"/>
      </c:catAx>
      <c:valAx>
        <c:axId val="357462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465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@uuruzhan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D8-48E8-A0DB-CB1F05A1F6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@uuruzhan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D8-48E8-A0DB-CB1F05A1F6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@uuruzhan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D8-48E8-A0DB-CB1F05A1F6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7469872"/>
        <c:axId val="357467248"/>
      </c:barChart>
      <c:catAx>
        <c:axId val="357469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467248"/>
        <c:crosses val="autoZero"/>
        <c:auto val="1"/>
        <c:lblAlgn val="ctr"/>
        <c:lblOffset val="100"/>
        <c:noMultiLvlLbl val="0"/>
      </c:catAx>
      <c:valAx>
        <c:axId val="357467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469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@uuruzhan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11-48E4-B80C-987DAF8D64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464296"/>
        <c:axId val="357464952"/>
      </c:lineChart>
      <c:dateAx>
        <c:axId val="357464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464952"/>
        <c:crosses val="autoZero"/>
        <c:auto val="1"/>
        <c:lblOffset val="100"/>
        <c:baseTimeUnit val="days"/>
      </c:dateAx>
      <c:valAx>
        <c:axId val="357464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464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@uuruzhan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1E-47FB-8EC5-5A7914E0CC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473808"/>
        <c:axId val="357475448"/>
      </c:lineChart>
      <c:dateAx>
        <c:axId val="357473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475448"/>
        <c:crosses val="autoZero"/>
        <c:auto val="1"/>
        <c:lblOffset val="100"/>
        <c:baseTimeUnit val="days"/>
      </c:dateAx>
      <c:valAx>
        <c:axId val="357475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473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uuruzhan (Uu Ruzhanul Ulum)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22-4467-B34E-0844125F48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922632"/>
        <c:axId val="355922304"/>
      </c:lineChart>
      <c:dateAx>
        <c:axId val="355922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922304"/>
        <c:crosses val="autoZero"/>
        <c:auto val="1"/>
        <c:lblOffset val="100"/>
        <c:baseTimeUnit val="days"/>
      </c:dateAx>
      <c:valAx>
        <c:axId val="355922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922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uuruzhan (Uu Ruzhanul Ulum)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4A-4A75-94A1-44105CB357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uuruzhan (Uu Ruzhanul Ulum)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4A-4A75-94A1-44105CB357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uuruzhan (Uu Ruzhanul Ulum)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F4A-4A75-94A1-44105CB357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4780352"/>
        <c:axId val="284780680"/>
      </c:barChart>
      <c:catAx>
        <c:axId val="284780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80680"/>
        <c:crosses val="autoZero"/>
        <c:auto val="1"/>
        <c:lblAlgn val="ctr"/>
        <c:lblOffset val="100"/>
        <c:noMultiLvlLbl val="0"/>
      </c:catAx>
      <c:valAx>
        <c:axId val="284780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80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uuruzhan (Uu Ruzhanul Ulum)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4423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9F-45F4-A4AB-753F12504B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uuruzhan (Uu Ruzhanul Ulum)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9F-45F4-A4AB-753F12504B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5612272"/>
        <c:axId val="355610960"/>
      </c:barChart>
      <c:catAx>
        <c:axId val="355612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610960"/>
        <c:crosses val="autoZero"/>
        <c:auto val="1"/>
        <c:lblAlgn val="ctr"/>
        <c:lblOffset val="100"/>
        <c:noMultiLvlLbl val="0"/>
      </c:catAx>
      <c:valAx>
        <c:axId val="355610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612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uuruzhan (Uu Ruzhanul Ulum)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98-47F5-9A05-97E47F4B5E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496472"/>
        <c:axId val="282496800"/>
      </c:lineChart>
      <c:dateAx>
        <c:axId val="282496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96800"/>
        <c:crosses val="autoZero"/>
        <c:auto val="1"/>
        <c:lblOffset val="100"/>
        <c:baseTimeUnit val="days"/>
      </c:dateAx>
      <c:valAx>
        <c:axId val="282496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96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uuruzhan (Uu Ruzhanul Ulum)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39-41DD-AB35-F6AC89525B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699680"/>
        <c:axId val="356700008"/>
      </c:lineChart>
      <c:dateAx>
        <c:axId val="356699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700008"/>
        <c:crosses val="autoZero"/>
        <c:auto val="1"/>
        <c:lblOffset val="100"/>
        <c:baseTimeUnit val="days"/>
      </c:dateAx>
      <c:valAx>
        <c:axId val="356700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699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44EDB-4E0D-4B47-A075-F8ECC89892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Sajajar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B960BA-6959-492D-BFA6-082F7D77AA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Yayasan Rudi Lesmana </a:t>
            </a:r>
          </a:p>
        </p:txBody>
      </p:sp>
    </p:spTree>
    <p:extLst>
      <p:ext uri="{BB962C8B-B14F-4D97-AF65-F5344CB8AC3E}">
        <p14:creationId xmlns:p14="http://schemas.microsoft.com/office/powerpoint/2010/main" val="2619402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D5785-A2BC-4D6B-9906-75F93B0E9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83B6F3-AF64-4C2D-947D-A968AF9980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46311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76EE28-F566-4D93-A301-22BF69C6B9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45C84-C169-4EEE-BB63-9815005E5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346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59E54-BD4F-44A6-B577-247114B12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F7B403-FDEF-445C-B9E0-1EEDB9A976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91971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AFAC95-BC2A-4FCA-9AD7-D488E71B2A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D761CE-F323-4881-BF76-AA9902E52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755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8C3BB-58E5-42E5-A017-EF7FABEE6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05AD9B-18A3-4D96-9042-7A14C20021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5058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801328-ADB0-4817-829D-F6271EB857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B680B-25F7-460B-A778-19EDF3DFA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192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813D8-C1D8-498F-AA2D-6C204BDFE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EDE70A-BCDE-4D50-A535-4313297DB9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86599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E74156-9C78-4A45-A102-74BB497035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FAEBD-F792-4CF1-9CE4-35775691D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989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206A1-A2B4-4E56-AA54-35AAC571E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02201E-2C87-45C4-A741-48FA968211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90543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E996E4-FB01-4058-A11B-36D9B4EA59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B50FB-31A8-49DA-BA2B-525E93E63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52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DF95F-F710-4C1D-9217-D0C0E89DC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C979FE-DEA0-4136-941B-4A86A36426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74082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DD100B-5BB8-42D7-9F02-7834A48446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B6AB7-475A-4A23-B328-AFA738387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316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41A61-E3C0-4AC6-8233-E2D85BB29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13E257-7646-495F-BEB0-60F3088854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10087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C4A01-9348-410D-9D31-656B9DF604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45D84F-5B49-45E5-9812-4D8D29534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474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4087A-B16F-4BFE-B1E6-D4BE915D3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5C307D-4424-4782-BEDF-AF0BA07040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13649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A050E9-7F4A-48E1-B85E-A337D4A4F9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B3E4F8-307F-45E2-9242-996392024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716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C41F3-A9AA-4921-BB3C-EBCF50ADA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21E37E-2309-4F7C-A688-92B3A46DA9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34215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879004-CFAD-4C41-B32D-BAFB740597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215C74-D604-4A66-A125-D78D29AFA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673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1A2ED-F740-4A20-A260-D63AE72EE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721884-84C6-4BC1-96C4-088554A58E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87274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12BB71-2BDB-4212-AAF9-0442F1698B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72C9C8-7BD2-4413-9460-9F73FC205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640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6FDBC-C0B1-4BE2-8654-67C9924E8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8B239F-049F-432F-8C33-14C219626B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63495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F8BC24-F364-4F46-9D2A-6E4114DD87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E853DE-18ED-47D1-9238-C56F39F6C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4183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3CED0-060E-41CA-A0D2-33E91928C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39A957-9E97-42EB-8766-6A17CA8DE4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85311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2E6521-EE21-4A8C-AD63-9CB75CBC64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3D1568-6055-4CA3-A248-932F18A11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5891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67785-5011-4B18-B19E-040B6DE17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CC9633-5AA6-47B7-A290-D5DF5DCDFC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57499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6B6FB7-78E4-4B9C-9C74-A4F5CCFD8D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B52255-3F4F-4A69-8F3B-C6BFF2333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741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34F7A-879A-40C8-B4CE-0E8C14549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E2C77D-F63F-4DB8-8302-AE5E92EA24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57115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22FEDF-3424-41E0-BB16-040ECDC851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AA910-7653-43C9-9904-4D583C7C0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1311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7F105-A72B-420A-B9B4-4112D001F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22A56B-4819-47FD-9AA0-6684B1B844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6514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63721B-DA54-4C99-B47E-732717BDBE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6B34C5-141B-47D8-A0DE-1F3A7BFD0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821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</Words>
  <Application>Microsoft Office PowerPoint</Application>
  <PresentationFormat>On-screen Show (4:3)</PresentationFormat>
  <Paragraphs>47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Calibri</vt:lpstr>
      <vt:lpstr>Arial</vt:lpstr>
      <vt:lpstr>quintly_template</vt:lpstr>
      <vt:lpstr>Sajajar</vt:lpstr>
      <vt:lpstr>Facebook Fans Total</vt:lpstr>
      <vt:lpstr>Facebook Post Type Distribution Per Profile</vt:lpstr>
      <vt:lpstr>Facebook Interactions Distribution</vt:lpstr>
      <vt:lpstr>Facebook Fans Change</vt:lpstr>
      <vt:lpstr>Facebook Fans Change Rate</vt:lpstr>
      <vt:lpstr>Twitter Followers Total</vt:lpstr>
      <vt:lpstr>Twitter Tweet Type Distribution</vt:lpstr>
      <vt:lpstr>Twitter Interactions Distribution</vt:lpstr>
      <vt:lpstr>Twitter Followers Change</vt:lpstr>
      <vt:lpstr>Twitter Followers Change Rate</vt:lpstr>
      <vt:lpstr>Instagram Followers Total</vt:lpstr>
      <vt:lpstr>Instagram Posts Type Distribution</vt:lpstr>
      <vt:lpstr>Instagram Interactions Distribution</vt:lpstr>
      <vt:lpstr>Instagram Followers Change</vt:lpstr>
      <vt:lpstr>Instagram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Sajajar</dc:title>
  <dc:creator>Administrator</dc:creator>
  <cp:lastModifiedBy>Administrator</cp:lastModifiedBy>
  <cp:revision>1</cp:revision>
  <dcterms:created xsi:type="dcterms:W3CDTF">2018-03-04T10:21:12Z</dcterms:created>
  <dcterms:modified xsi:type="dcterms:W3CDTF">2018-03-04T10:21:40Z</dcterms:modified>
</cp:coreProperties>
</file>