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Sudrajat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7">
                  <c:v>2378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92-48A4-8ADD-819DF3ECF8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879952"/>
        <c:axId val="286881264"/>
      </c:lineChart>
      <c:dateAx>
        <c:axId val="286879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81264"/>
        <c:crosses val="autoZero"/>
        <c:auto val="1"/>
        <c:lblOffset val="100"/>
        <c:baseTimeUnit val="days"/>
      </c:dateAx>
      <c:valAx>
        <c:axId val="28688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7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63-4348-B38A-FAE8C7A3AF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647048"/>
        <c:axId val="286647376"/>
      </c:barChart>
      <c:catAx>
        <c:axId val="28664704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47376"/>
        <c:crosses val="autoZero"/>
        <c:auto val="1"/>
        <c:lblAlgn val="ctr"/>
        <c:lblOffset val="100"/>
        <c:noMultiLvlLbl val="0"/>
      </c:catAx>
      <c:valAx>
        <c:axId val="28664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4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44-4313-AFAA-94295EDF8A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44-4313-AFAA-94295EDF8A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44-4313-AFAA-94295EDF8A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44-4313-AFAA-94295EDF8A4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C44-4313-AFAA-94295EDF8A4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C44-4313-AFAA-94295EDF8A4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C44-4313-AFAA-94295EDF8A4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Sudrajat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C44-4313-AFAA-94295EDF8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808832"/>
        <c:axId val="357809160"/>
      </c:barChart>
      <c:catAx>
        <c:axId val="35780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09160"/>
        <c:crosses val="autoZero"/>
        <c:auto val="1"/>
        <c:lblAlgn val="ctr"/>
        <c:lblOffset val="100"/>
        <c:noMultiLvlLbl val="0"/>
      </c:catAx>
      <c:valAx>
        <c:axId val="35780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0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Sudrajat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0A-4842-99C4-5C1904007B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821992"/>
        <c:axId val="356822320"/>
      </c:lineChart>
      <c:dateAx>
        <c:axId val="356821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22320"/>
        <c:crosses val="autoZero"/>
        <c:auto val="1"/>
        <c:lblOffset val="100"/>
        <c:baseTimeUnit val="days"/>
      </c:dateAx>
      <c:valAx>
        <c:axId val="35682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2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Sudrajat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C1-4C99-96DA-8DEBEE03DA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819696"/>
        <c:axId val="356820024"/>
      </c:lineChart>
      <c:dateAx>
        <c:axId val="356819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20024"/>
        <c:crosses val="autoZero"/>
        <c:auto val="1"/>
        <c:lblOffset val="100"/>
        <c:baseTimeUnit val="days"/>
      </c:dateAx>
      <c:valAx>
        <c:axId val="356820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1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@MayjenSudrajat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7">
                  <c:v>4909</c:v>
                </c:pt>
                <c:pt idx="28">
                  <c:v>4916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54-40B8-ABE5-8855F57D25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5616592"/>
        <c:axId val="155618560"/>
      </c:lineChart>
      <c:dateAx>
        <c:axId val="155616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618560"/>
        <c:crosses val="autoZero"/>
        <c:auto val="1"/>
        <c:lblOffset val="100"/>
        <c:baseTimeUnit val="days"/>
      </c:dateAx>
      <c:valAx>
        <c:axId val="15561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61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@MayjenSudrajat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D4-4E5F-838E-D50EF84073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@MayjenSudrajat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D4-4E5F-838E-D50EF84073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5613640"/>
        <c:axId val="155606424"/>
      </c:barChart>
      <c:catAx>
        <c:axId val="155613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606424"/>
        <c:crosses val="autoZero"/>
        <c:auto val="1"/>
        <c:lblAlgn val="ctr"/>
        <c:lblOffset val="100"/>
        <c:noMultiLvlLbl val="0"/>
      </c:catAx>
      <c:valAx>
        <c:axId val="15560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61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@MayjenSudrajat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C3-4DC6-A651-CE0E62BEE5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@MayjenSudrajat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C3-4DC6-A651-CE0E62BEE5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@MayjenSudrajat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C3-4DC6-A651-CE0E62BEE5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5605768"/>
        <c:axId val="155609048"/>
      </c:barChart>
      <c:catAx>
        <c:axId val="155605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609048"/>
        <c:crosses val="autoZero"/>
        <c:auto val="1"/>
        <c:lblAlgn val="ctr"/>
        <c:lblOffset val="100"/>
        <c:noMultiLvlLbl val="0"/>
      </c:catAx>
      <c:valAx>
        <c:axId val="15560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60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@MayjenSudrajat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97-4546-BFA8-EC92106B46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5610032"/>
        <c:axId val="155609704"/>
      </c:lineChart>
      <c:dateAx>
        <c:axId val="155610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609704"/>
        <c:crosses val="autoZero"/>
        <c:auto val="1"/>
        <c:lblOffset val="100"/>
        <c:baseTimeUnit val="days"/>
      </c:dateAx>
      <c:valAx>
        <c:axId val="15560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61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@MayjenSudrajat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0.14259523324505999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39-46A2-89D6-25BD59239B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508672"/>
        <c:axId val="359510968"/>
      </c:lineChart>
      <c:dateAx>
        <c:axId val="359508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10968"/>
        <c:crosses val="autoZero"/>
        <c:auto val="1"/>
        <c:lblOffset val="100"/>
        <c:baseTimeUnit val="days"/>
      </c:dateAx>
      <c:valAx>
        <c:axId val="35951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0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mayjensudrajat (Mayjen (Purn) Sudrajat)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7">
                  <c:v>11673</c:v>
                </c:pt>
                <c:pt idx="28">
                  <c:v>11727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46-4A5F-98CB-3EC872B343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509328"/>
        <c:axId val="359509656"/>
      </c:lineChart>
      <c:dateAx>
        <c:axId val="359509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09656"/>
        <c:crosses val="autoZero"/>
        <c:auto val="1"/>
        <c:lblOffset val="100"/>
        <c:baseTimeUnit val="days"/>
      </c:dateAx>
      <c:valAx>
        <c:axId val="35950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0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mayjensudrajat (Mayjen (Purn) Sudrajat)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9E-4C32-BCB1-F6B05818A3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mayjensudrajat (Mayjen (Purn) Sudrajat)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9E-4C32-BCB1-F6B05818A3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mayjensudrajat (Mayjen (Purn) Sudrajat)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9E-4C32-BCB1-F6B05818A3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9496208"/>
        <c:axId val="359504408"/>
      </c:barChart>
      <c:catAx>
        <c:axId val="35949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04408"/>
        <c:crosses val="autoZero"/>
        <c:auto val="1"/>
        <c:lblAlgn val="ctr"/>
        <c:lblOffset val="100"/>
        <c:noMultiLvlLbl val="0"/>
      </c:catAx>
      <c:valAx>
        <c:axId val="35950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9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mayjensudrajat (Mayjen (Purn) Sudrajat)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42279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A5-4DEB-9E98-8FD49C5BE0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mayjensudrajat (Mayjen (Purn) Sudrajat)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A5-4DEB-9E98-8FD49C5BE0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9499488"/>
        <c:axId val="359499160"/>
      </c:barChart>
      <c:catAx>
        <c:axId val="35949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99160"/>
        <c:crosses val="autoZero"/>
        <c:auto val="1"/>
        <c:lblAlgn val="ctr"/>
        <c:lblOffset val="100"/>
        <c:noMultiLvlLbl val="0"/>
      </c:catAx>
      <c:valAx>
        <c:axId val="35949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9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mayjensudrajat (Mayjen (Purn) Sudrajat)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18-449F-B7ED-DAFF4EB081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506376"/>
        <c:axId val="359502768"/>
      </c:lineChart>
      <c:dateAx>
        <c:axId val="359506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02768"/>
        <c:crosses val="autoZero"/>
        <c:auto val="1"/>
        <c:lblOffset val="100"/>
        <c:baseTimeUnit val="days"/>
      </c:dateAx>
      <c:valAx>
        <c:axId val="35950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0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mayjensudrajat (Mayjen (Purn) Sudrajat)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28">
                  <c:v>0.46260601387818001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5A-40B2-A1C7-F6D2BC8C1F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869832"/>
        <c:axId val="282868848"/>
      </c:lineChart>
      <c:dateAx>
        <c:axId val="282869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68848"/>
        <c:crosses val="autoZero"/>
        <c:auto val="1"/>
        <c:lblOffset val="100"/>
        <c:baseTimeUnit val="days"/>
      </c:dateAx>
      <c:valAx>
        <c:axId val="28286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69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307FD-3930-409C-967C-F6D97EA1E8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3ADAB5-B561-46E4-900A-F4FAD4A54E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1276666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ACCB0-CEB3-4EE5-B3A3-E2B3A28EF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6483EB-05E6-448C-86BB-1074F748CF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82640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E35722-A37B-4B97-AF1C-F9AE1A0F7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3604F-BB41-48ED-94A0-FEF713B85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004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0B1D8-1C14-4C11-89FB-7C2864997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4D1982-2EA1-4423-822E-E216E8A6E7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0710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1D088-1E22-4467-B358-A899AD3F3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35A87-998C-4C88-A44C-38B37AEB9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559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18700-AD6A-44A9-966E-879878E12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CE98FC-CD12-4C4D-B6C3-7E59A2C738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9290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8B32C-C200-4B1E-8AFA-9443C85BF5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E41B3-510F-46A0-9460-EF5B36A27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350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FC16C-B91E-4E8A-8F0D-CF09D05F3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0128BE-62E2-453A-850D-A6ACEF100E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2440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0894F-B67F-4673-9A5D-7F69E55195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D7A4D-0F37-4313-B188-A8AE8CBE9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208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F3C97-2582-4BB2-AC47-9E5FEA19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319DC7-054C-4BE9-AF58-2A972731FF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3661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638029-EFAE-4029-A586-79EE083E56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D0AFF-E81F-4F1D-8F05-060895BEE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402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CE1A9-4D45-42D3-B1D5-4A7B94292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DDB99C-A053-43DA-9E86-208F220DB8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4546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C3BEA8-79CC-4647-A2B6-4A2A1CFD7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6BDE5-B5DF-4E96-858E-DB91BB625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592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89999-9B28-469C-AA30-C50A204F8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31F489-0A6C-494D-BAE8-C62763C4D2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0092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5D6FD-E30F-453E-BE3D-7748C2E5B2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2998B-4E06-4308-AE68-504A450A2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95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942F1-0EDF-473A-BABA-59B70858E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FCB0E8-DF93-4EA6-A143-EB1386D8B5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9918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151AB-7537-4D67-A794-88771770ED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56F85-F5E8-4A0B-B4E5-DB96C95FD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41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C26F0-23E2-4A88-81BB-2FC2727AC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1CCA7B-B8D9-4314-942F-BA7B320921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7993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D9D9FC-CC03-4CF9-9EF9-53B18716EE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98502-BD07-4979-B9F8-2CE82556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892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1397E-FCE3-4EE1-9015-6F3FE7499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557EB6-6E11-475D-89D2-F1BB1A2BF1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4097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2CCDD-0F9A-4D43-B3D7-AC4FADAE76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5946E-37D3-4A24-B706-C1BBE7C66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519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B13FC-2A2B-4469-B838-9BBDF0E42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B2D407-4AED-40D5-8639-9E6802B7CA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1962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4FFAF-8C34-4B94-B7ED-08875DF022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9F18B-CE9F-44D5-BD83-AC1B54352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448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ED9E4-5513-42E5-9320-0C2829C2B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31752C-0D85-4BB7-BEDB-7D9419EBEC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8880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67D2C-12B1-40BA-9A75-DC3BD2D19D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947E2-7461-43D8-80AD-A860E6338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345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C64A2-CB25-4997-A743-B07C9868F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B79231-52D0-47AC-9CD1-041964E780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5427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29CD6D-81AD-4532-969A-EAD61967F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7DFB0-3D65-4740-84C4-85532E400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875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AF822-71CB-4F9A-948C-E764290D9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5E8256-9CEF-4C3C-B150-3AF0F940FC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0153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21BE05-DEA0-4E40-8943-6B8F75CAA8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C3A48-3C12-4E9B-86E1-E970A7C11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127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9007B-A0D1-493F-ABE4-4A46474F7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CD42D2-A329-4DB0-80E1-E30FF7D4E3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7488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5E8FBB-F7D1-4387-ADDE-1C9AA55D1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A0078-8E3C-44C3-8B57-8529A7CFE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836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2018-03-04T10:18:48Z</dcterms:created>
  <dcterms:modified xsi:type="dcterms:W3CDTF">2018-03-04T10:19:17Z</dcterms:modified>
</cp:coreProperties>
</file>