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Sudrajat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49-4C9F-9894-32D981330D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038744"/>
        <c:axId val="162039072"/>
      </c:lineChart>
      <c:dateAx>
        <c:axId val="162038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039072"/>
        <c:crosses val="autoZero"/>
        <c:auto val="1"/>
        <c:lblOffset val="100"/>
        <c:baseTimeUnit val="days"/>
      </c:dateAx>
      <c:valAx>
        <c:axId val="162039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038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74-4162-9393-A60065B106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4716920"/>
        <c:axId val="274717248"/>
      </c:barChart>
      <c:catAx>
        <c:axId val="27471692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717248"/>
        <c:crosses val="autoZero"/>
        <c:auto val="1"/>
        <c:lblAlgn val="ctr"/>
        <c:lblOffset val="100"/>
        <c:noMultiLvlLbl val="0"/>
      </c:catAx>
      <c:valAx>
        <c:axId val="274717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716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Sudrajat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0-46A6-42A9-987F-CCFE041951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Sudrajat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1-46A6-42A9-987F-CCFE0419515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Sudrajat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46A6-42A9-987F-CCFE0419515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Sudrajat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3-46A6-42A9-987F-CCFE0419515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Sudrajat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4-46A6-42A9-987F-CCFE0419515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Sudrajat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5-46A6-42A9-987F-CCFE0419515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Sudrajat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6-46A6-42A9-987F-CCFE0419515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Sudrajat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7-46A6-42A9-987F-CCFE041951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7825016"/>
        <c:axId val="347827312"/>
      </c:barChart>
      <c:catAx>
        <c:axId val="347825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827312"/>
        <c:crosses val="autoZero"/>
        <c:auto val="1"/>
        <c:lblAlgn val="ctr"/>
        <c:lblOffset val="100"/>
        <c:noMultiLvlLbl val="0"/>
      </c:catAx>
      <c:valAx>
        <c:axId val="34782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825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Sudrajat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3E-41FA-868B-CB77FDF470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632568"/>
        <c:axId val="274637160"/>
      </c:lineChart>
      <c:dateAx>
        <c:axId val="274632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637160"/>
        <c:crosses val="autoZero"/>
        <c:auto val="1"/>
        <c:lblOffset val="100"/>
        <c:baseTimeUnit val="days"/>
      </c:dateAx>
      <c:valAx>
        <c:axId val="274637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632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Sudrajat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73-4B8B-9DF6-F224E7FF30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651064"/>
        <c:axId val="348653688"/>
      </c:lineChart>
      <c:dateAx>
        <c:axId val="348651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53688"/>
        <c:crosses val="autoZero"/>
        <c:auto val="1"/>
        <c:lblOffset val="100"/>
        <c:baseTimeUnit val="days"/>
      </c:dateAx>
      <c:valAx>
        <c:axId val="348653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51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@MayjenSudrajat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D2-496B-A0B5-7826BFBC04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656312"/>
        <c:axId val="348651392"/>
      </c:lineChart>
      <c:dateAx>
        <c:axId val="348656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51392"/>
        <c:crosses val="autoZero"/>
        <c:auto val="1"/>
        <c:lblOffset val="100"/>
        <c:baseTimeUnit val="days"/>
      </c:dateAx>
      <c:valAx>
        <c:axId val="348651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5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@MayjenSudrajat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D8-4A20-A290-0424F8AC91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@MayjenSudrajat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D8-4A20-A290-0424F8AC9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8663856"/>
        <c:axId val="348664840"/>
      </c:barChart>
      <c:catAx>
        <c:axId val="348663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64840"/>
        <c:crosses val="autoZero"/>
        <c:auto val="1"/>
        <c:lblAlgn val="ctr"/>
        <c:lblOffset val="100"/>
        <c:noMultiLvlLbl val="0"/>
      </c:catAx>
      <c:valAx>
        <c:axId val="348664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63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@MayjenSudrajat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EC-4CC7-B172-CE90E17C43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@MayjenSudrajat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EC-4CC7-B172-CE90E17C43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@MayjenSudrajat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8EC-4CC7-B172-CE90E17C43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8664184"/>
        <c:axId val="348666152"/>
      </c:barChart>
      <c:catAx>
        <c:axId val="348664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66152"/>
        <c:crosses val="autoZero"/>
        <c:auto val="1"/>
        <c:lblAlgn val="ctr"/>
        <c:lblOffset val="100"/>
        <c:noMultiLvlLbl val="0"/>
      </c:catAx>
      <c:valAx>
        <c:axId val="348666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64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@MayjenSudrajat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67-49A8-908E-62BACDBC58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0845512"/>
        <c:axId val="160847480"/>
      </c:lineChart>
      <c:dateAx>
        <c:axId val="160845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847480"/>
        <c:crosses val="autoZero"/>
        <c:auto val="1"/>
        <c:lblOffset val="100"/>
        <c:baseTimeUnit val="days"/>
      </c:dateAx>
      <c:valAx>
        <c:axId val="160847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845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@MayjenSudrajat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2B-4290-8D4F-967A4B2C58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0850104"/>
        <c:axId val="160843544"/>
      </c:lineChart>
      <c:dateAx>
        <c:axId val="160850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843544"/>
        <c:crosses val="autoZero"/>
        <c:auto val="1"/>
        <c:lblOffset val="100"/>
        <c:baseTimeUnit val="days"/>
      </c:dateAx>
      <c:valAx>
        <c:axId val="160843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85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mayjensudrajat (Mayjen (Purn) Sudrajat)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0E-4270-B3E2-EE2F484120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637816"/>
        <c:axId val="274638144"/>
      </c:lineChart>
      <c:dateAx>
        <c:axId val="274637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638144"/>
        <c:crosses val="autoZero"/>
        <c:auto val="1"/>
        <c:lblOffset val="100"/>
        <c:baseTimeUnit val="days"/>
      </c:dateAx>
      <c:valAx>
        <c:axId val="27463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637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mayjensudrajat (Mayjen (Purn) Sudrajat)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49-4CE7-8F06-9CBE846E1B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mayjensudrajat (Mayjen (Purn) Sudrajat)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49-4CE7-8F06-9CBE846E1B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5936568"/>
        <c:axId val="275938208"/>
      </c:barChart>
      <c:catAx>
        <c:axId val="275936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38208"/>
        <c:crosses val="autoZero"/>
        <c:auto val="1"/>
        <c:lblAlgn val="ctr"/>
        <c:lblOffset val="100"/>
        <c:noMultiLvlLbl val="0"/>
      </c:catAx>
      <c:valAx>
        <c:axId val="275938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36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mayjensudrajat (Mayjen (Purn) Sudrajat)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29737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41-4639-B6ED-3567F411ED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mayjensudrajat (Mayjen (Purn) Sudrajat)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41-4639-B6ED-3567F411ED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1470264"/>
        <c:axId val="161476824"/>
      </c:barChart>
      <c:catAx>
        <c:axId val="161470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476824"/>
        <c:crosses val="autoZero"/>
        <c:auto val="1"/>
        <c:lblAlgn val="ctr"/>
        <c:lblOffset val="100"/>
        <c:noMultiLvlLbl val="0"/>
      </c:catAx>
      <c:valAx>
        <c:axId val="161476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470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mayjensudrajat (Mayjen (Purn) Sudrajat)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98-4682-9F12-ABFB44A66E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472232"/>
        <c:axId val="161469608"/>
      </c:lineChart>
      <c:dateAx>
        <c:axId val="161472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469608"/>
        <c:crosses val="autoZero"/>
        <c:auto val="1"/>
        <c:lblOffset val="100"/>
        <c:baseTimeUnit val="days"/>
      </c:dateAx>
      <c:valAx>
        <c:axId val="161469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472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mayjensudrajat (Mayjen (Purn) Sudrajat)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4D-42DA-8F15-C7C5F0E28B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467640"/>
        <c:axId val="161475840"/>
      </c:lineChart>
      <c:dateAx>
        <c:axId val="161467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475840"/>
        <c:crosses val="autoZero"/>
        <c:auto val="1"/>
        <c:lblOffset val="100"/>
        <c:baseTimeUnit val="days"/>
      </c:dateAx>
      <c:valAx>
        <c:axId val="161475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467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6C623-B225-45E9-A452-C1A6575E66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Sajajar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CCFA69-0490-4AD2-BBF0-0AD9B67045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Yayasan Rudi Lesmana </a:t>
            </a:r>
          </a:p>
        </p:txBody>
      </p:sp>
    </p:spTree>
    <p:extLst>
      <p:ext uri="{BB962C8B-B14F-4D97-AF65-F5344CB8AC3E}">
        <p14:creationId xmlns:p14="http://schemas.microsoft.com/office/powerpoint/2010/main" val="2957278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A1BF6-406E-436E-B99C-427AFA9C5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6528A8-2EAA-4395-9D0E-5C2E525D22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95186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DC07B8-F7D6-4E35-964B-2C48151EAE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D7380C-B118-458C-9B94-DA17B8EBE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954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A629C-EA29-43DF-9584-036EFC8AB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52EE0C-5E29-4196-A369-0CDBFAAB89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85215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067401-CF94-4083-AC17-87FC67E98D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577FA-3333-47D5-9166-82161D8A2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320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9262B-84EE-4600-83AA-34D83BB1B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838C01-C2C1-4F5F-BD6B-909C734865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54530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8DE312-E387-45C4-ADA2-6FB2C12D84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0432DD-006C-4B56-A15C-8B2428CA3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20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DFDDB-8E85-485F-9C5F-CA350CEF6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AE5E8C-147D-47FF-9DCD-B6A2FDBA38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23426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04535-9EE7-463E-81B5-7D73218E10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B4C18-450B-44B3-978D-D3C9CE684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43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992ED-DEB6-463C-B89D-9316F694F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B395C2-0EF8-4DE4-961E-7C92638731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49061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E9FF40-6CB4-4164-B0A0-3F9A170087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B43C67-2EDF-45FF-A224-0BBD1E3A9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816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55C4F-9F01-4E27-B1DA-8A7DA3820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324F9E-CB5E-4863-AEF2-E04205BB22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16675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F2F7EE-965E-4FCB-B5E6-F16526FB64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709C3-9D4A-40C1-980E-11730EA68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694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2CD14-230D-4C85-A05B-972E6616F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725DAF-DF97-4928-B4C0-6DA2228851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46041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AAD8A-3953-4808-A339-B25F0467F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57281-8EE4-4938-932D-73BE1D39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475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CC6A1-FA8C-4422-9020-2222E7E74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E43D1A-29C9-45F1-94CC-849D233A7C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04861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E05413-3F0E-4A59-917F-3E8C7CD65F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31A1E-A435-4902-8881-A4BF23040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675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4F130-2844-42BC-8CCA-36510BC8E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2AD217-2FC4-4BBC-AB8C-D4CD4AB23F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69292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C65E7C-D8ED-47F9-BE29-C8880EBF6F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2DC01-37D6-4032-9C3D-6597CBC3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497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90C73-3E6D-49B1-AC0E-B6E6AEAE3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2FECC1-CB9C-4049-8956-3BE2086FB8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06659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47B523-08D0-474E-B88C-082840F6B6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EBF467-9E14-402C-AFD1-89DCAA978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116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E9ACE-A487-4614-A9F9-D3ACC4749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7B2FB8-FC4A-4D09-B0FE-828935276C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0553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2DD166-6829-4508-BF59-09611EE06E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C6F10F-B17F-469F-B058-011A41E7D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573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1519E-BC94-47DA-92B8-489F1AA17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E0B3E6-F39F-4536-A483-9CB06FB7AB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44143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C75D3C-DD7B-441F-83B9-E11049DF03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EED82-DDB7-4786-8BF6-B1A631E16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847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5A5DF-4EAD-4A78-88C0-C6EEB2E6B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B73373-C36D-43C3-B8D6-3200DEDB78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52653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297DC1-E589-46BA-B3E9-3CFB49CC52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A6F7EA-E9A5-486A-96B6-0DFCB8D07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2649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7C8BC-876F-4F39-8453-6A5DC4528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8BE989-F967-4006-9932-F9F0089D14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92481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EDCA6E-C75F-4CCA-AF6F-231CD57641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ADCE7-5325-4E6E-83C8-FD6978BB7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28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C6893-5FD3-4C36-A4C1-C4A331498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C14C9E-5855-4AAD-B956-033AFC9350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17944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938097-D40B-4669-A4BE-48FF45BC19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C6BBE0-1E73-4500-8FBB-1EC7578FC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9766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47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Sajajar</vt:lpstr>
      <vt:lpstr>Facebook Fans Total</vt:lpstr>
      <vt:lpstr>Facebook Post Type Distribution Per Profile</vt:lpstr>
      <vt:lpstr>Facebook Interactions Distribution</vt:lpstr>
      <vt:lpstr>Facebook Fans Change</vt:lpstr>
      <vt:lpstr>Facebook Fans Change Rate</vt:lpstr>
      <vt:lpstr>Twitter Followers Total</vt:lpstr>
      <vt:lpstr>Twitter Tweet Type Distribution</vt:lpstr>
      <vt:lpstr>Twitter Interactions Distribution</vt:lpstr>
      <vt:lpstr>Twitter Followers Change</vt:lpstr>
      <vt:lpstr>Twitter Followers Change Rate</vt:lpstr>
      <vt:lpstr>Instagram Followers Total</vt:lpstr>
      <vt:lpstr>Instagram Posts Type Distribution</vt:lpstr>
      <vt:lpstr>Instagram Interactions Distribution</vt:lpstr>
      <vt:lpstr>Instagram Followers Change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Sajajar</dc:title>
  <dc:creator>Administrator</dc:creator>
  <cp:lastModifiedBy>Administrator</cp:lastModifiedBy>
  <cp:revision>1</cp:revision>
  <dcterms:created xsi:type="dcterms:W3CDTF">2018-03-04T10:17:36Z</dcterms:created>
  <dcterms:modified xsi:type="dcterms:W3CDTF">2018-03-04T10:18:00Z</dcterms:modified>
</cp:coreProperties>
</file>