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70-4717-A1C4-9A39A03F8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11952"/>
        <c:axId val="277108344"/>
      </c:lineChart>
      <c:dateAx>
        <c:axId val="27711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08344"/>
        <c:crosses val="autoZero"/>
        <c:auto val="1"/>
        <c:lblOffset val="100"/>
        <c:baseTimeUnit val="days"/>
      </c:dateAx>
      <c:valAx>
        <c:axId val="27710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1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EA-4A8F-A672-79D37BABC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983912"/>
        <c:axId val="280984896"/>
      </c:barChart>
      <c:catAx>
        <c:axId val="2809839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84896"/>
        <c:crosses val="autoZero"/>
        <c:auto val="1"/>
        <c:lblAlgn val="ctr"/>
        <c:lblOffset val="100"/>
        <c:noMultiLvlLbl val="0"/>
      </c:catAx>
      <c:valAx>
        <c:axId val="28098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8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E0F7-4686-92DF-99DCDFB163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E0F7-4686-92DF-99DCDFB163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E0F7-4686-92DF-99DCDFB163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3-E0F7-4686-92DF-99DCDFB163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E0F7-4686-92DF-99DCDFB163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E0F7-4686-92DF-99DCDFB163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6-E0F7-4686-92DF-99DCDFB163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7-E0F7-4686-92DF-99DCDFB16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286152"/>
        <c:axId val="348284512"/>
      </c:barChart>
      <c:catAx>
        <c:axId val="34828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84512"/>
        <c:crosses val="autoZero"/>
        <c:auto val="1"/>
        <c:lblAlgn val="ctr"/>
        <c:lblOffset val="100"/>
        <c:noMultiLvlLbl val="0"/>
      </c:catAx>
      <c:valAx>
        <c:axId val="34828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8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6C-49E4-930D-B81FA455A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273360"/>
        <c:axId val="348276312"/>
      </c:lineChart>
      <c:dateAx>
        <c:axId val="34827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76312"/>
        <c:crosses val="autoZero"/>
        <c:auto val="1"/>
        <c:lblOffset val="100"/>
        <c:baseTimeUnit val="days"/>
      </c:dateAx>
      <c:valAx>
        <c:axId val="34827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7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18-435B-B7AF-B7FF81C33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30888"/>
        <c:axId val="347328264"/>
      </c:lineChart>
      <c:dateAx>
        <c:axId val="347330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28264"/>
        <c:crosses val="autoZero"/>
        <c:auto val="1"/>
        <c:lblOffset val="100"/>
        <c:baseTimeUnit val="days"/>
      </c:dateAx>
      <c:valAx>
        <c:axId val="34732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3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57-419A-B8AE-69894FEA9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140240"/>
        <c:axId val="347147128"/>
      </c:lineChart>
      <c:dateAx>
        <c:axId val="347140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47128"/>
        <c:crosses val="autoZero"/>
        <c:auto val="1"/>
        <c:lblOffset val="100"/>
        <c:baseTimeUnit val="days"/>
      </c:dateAx>
      <c:valAx>
        <c:axId val="34714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4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11-42E3-88A1-C6BDF6B338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11-42E3-88A1-C6BDF6B33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145160"/>
        <c:axId val="347147456"/>
      </c:barChart>
      <c:catAx>
        <c:axId val="34714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47456"/>
        <c:crosses val="autoZero"/>
        <c:auto val="1"/>
        <c:lblAlgn val="ctr"/>
        <c:lblOffset val="100"/>
        <c:noMultiLvlLbl val="0"/>
      </c:catAx>
      <c:valAx>
        <c:axId val="34714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4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7B-4A17-9A03-3C8CA7D92E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7B-4A17-9A03-3C8CA7D92E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7B-4A17-9A03-3C8CA7D92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150736"/>
        <c:axId val="347153688"/>
      </c:barChart>
      <c:catAx>
        <c:axId val="34715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53688"/>
        <c:crosses val="autoZero"/>
        <c:auto val="1"/>
        <c:lblAlgn val="ctr"/>
        <c:lblOffset val="100"/>
        <c:noMultiLvlLbl val="0"/>
      </c:catAx>
      <c:valAx>
        <c:axId val="34715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5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E9-47F8-A5E9-B33709037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150408"/>
        <c:axId val="347151720"/>
      </c:lineChart>
      <c:dateAx>
        <c:axId val="34715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51720"/>
        <c:crosses val="autoZero"/>
        <c:auto val="1"/>
        <c:lblOffset val="100"/>
        <c:baseTimeUnit val="days"/>
      </c:dateAx>
      <c:valAx>
        <c:axId val="34715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5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70-40F5-AE7D-B622A2220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25968"/>
        <c:axId val="347322688"/>
      </c:lineChart>
      <c:dateAx>
        <c:axId val="34732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22688"/>
        <c:crosses val="autoZero"/>
        <c:auto val="1"/>
        <c:lblOffset val="100"/>
        <c:baseTimeUnit val="days"/>
      </c:dateAx>
      <c:valAx>
        <c:axId val="34732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2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5D-4C08-9EEB-D84EBAF40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22032"/>
        <c:axId val="347331544"/>
      </c:lineChart>
      <c:dateAx>
        <c:axId val="34732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31544"/>
        <c:crosses val="autoZero"/>
        <c:auto val="1"/>
        <c:lblOffset val="100"/>
        <c:baseTimeUnit val="days"/>
      </c:dateAx>
      <c:valAx>
        <c:axId val="34733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2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A-4227-B611-82D63E9DAE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5A-4227-B611-82D63E9DA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332856"/>
        <c:axId val="347336792"/>
      </c:barChart>
      <c:catAx>
        <c:axId val="34733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36792"/>
        <c:crosses val="autoZero"/>
        <c:auto val="1"/>
        <c:lblAlgn val="ctr"/>
        <c:lblOffset val="100"/>
        <c:noMultiLvlLbl val="0"/>
      </c:catAx>
      <c:valAx>
        <c:axId val="34733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3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A-471D-A3F8-F31A8649E4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FA-471D-A3F8-F31A8649E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334168"/>
        <c:axId val="348275656"/>
      </c:barChart>
      <c:catAx>
        <c:axId val="34733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75656"/>
        <c:crosses val="autoZero"/>
        <c:auto val="1"/>
        <c:lblAlgn val="ctr"/>
        <c:lblOffset val="100"/>
        <c:noMultiLvlLbl val="0"/>
      </c:catAx>
      <c:valAx>
        <c:axId val="34827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3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1B-4951-9744-5CC710D6E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275984"/>
        <c:axId val="348280576"/>
      </c:lineChart>
      <c:dateAx>
        <c:axId val="34827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80576"/>
        <c:crosses val="autoZero"/>
        <c:auto val="1"/>
        <c:lblOffset val="100"/>
        <c:baseTimeUnit val="days"/>
      </c:dateAx>
      <c:valAx>
        <c:axId val="34828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7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45-471A-8693-F7CC725DC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86536"/>
        <c:axId val="280985880"/>
      </c:lineChart>
      <c:dateAx>
        <c:axId val="28098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85880"/>
        <c:crosses val="autoZero"/>
        <c:auto val="1"/>
        <c:lblOffset val="100"/>
        <c:baseTimeUnit val="days"/>
      </c:dateAx>
      <c:valAx>
        <c:axId val="28098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8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8BB52-9E74-4391-BCCC-AEB3FCACF3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98852-609F-452B-8EDE-3F28A414D3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1688818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81917-6045-44F7-9474-2BD0AC0E0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4D81C4-CA03-4943-9472-737CBEF703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569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365BC-4B34-4AA9-947D-84E4A716C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D6F1A-7B66-4549-88A7-5E0234F91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96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5E6A6-BCD7-487C-8B94-BC8866A76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641D26-5B6C-4BBF-97FB-57F4367C2F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332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BC6E9-122F-4AE6-AC27-FFD5BBEF3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D5209-8E21-42C0-8EDC-80BD18AB1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37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5AC1-347F-4598-AAE8-B66BFD55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081B8-89DC-4A13-96B4-11BCB5FA10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0258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A2FA2-A5A6-4FFB-8EE4-0CB62CFE3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1C802-0EA2-40C3-A6F8-B06E5F66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6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85ADC-810A-4BCA-A1AC-A31B39DB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38205B-F54C-4199-81CC-401734211B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6709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F176A-BCD4-4336-9B06-DFBD3D87F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8E3A2-6D1F-41BA-8861-ECF7ABCB2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73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2EAF0-CB12-4CFA-94BA-52D47B72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05862-3F76-4CC7-ADD9-F241F0EC8D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0754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1FF6-37AB-49BA-8B9B-95C8C5247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A8647-1716-404A-B0FF-FE6DE104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14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7D42-BD31-4C1E-9295-89DA8673E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D2060F-9905-4FAB-B4F0-8D9B8D0C57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757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781AB-FD4E-41A4-85BC-5F1D7E20C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7B5EE-4D7D-454F-809F-62611929E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C7784-AAAA-494E-B869-2AB23195D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CE6D9-57CF-4388-B7EA-FB482A2B2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9398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81CC3-B8BD-4C86-9E34-D860BB743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65684-0847-4E66-8227-FE5151E2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870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C6027-3372-45B9-BBA3-D27E5A5B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8DAC36-966C-4CBD-A27F-7CCFA51BCD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535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937B1-42B1-4E6B-BBEB-C95BB6BAA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CF1AD-B813-4C9C-A6AD-3B628D202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10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50500-07C0-4E44-9354-9F0B450A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C9129-E6F5-496F-98B6-DD3DD6D4BF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4937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6E54D-64C3-4285-A3B1-E18C6A21E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763A3-5989-4EA7-95CC-53F521DF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148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E00D-25C8-43D9-A498-66E5175E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D3CD75-77C5-44AD-BB1A-00F7E0F262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583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CB2F0-4DD1-4255-9D29-0E9660C9C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DE09E-DF0A-4A18-8619-267EA9DAB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543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42B7E-BE55-4CE4-B314-DB1049D51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4F12B5-60CB-44F8-9FFA-9CC177B329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1277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1FD13-0C00-4F2A-B214-F63D74712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69A6C-AEBE-4BFA-90FA-2B500B575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021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ED5F-2DD1-47BE-980E-CD5F90981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43492-D9AF-47E9-B903-CC53114F8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5094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17BA5-0499-4EC0-9A55-DC51876FC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FCC70-F2CA-4B63-B338-9987904E7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1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320E6-95AC-44C3-A08C-4D39A4C41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262E69-9D46-4E94-B81C-93BB39BDB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129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26A80-55CF-4B02-A9DB-0CB10E80F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CDBC8-BED6-4F7C-A318-6D027F48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724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73A20-4AE9-4FCB-AE6B-A8AA85FDF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29094-3BDB-4F7D-A9F8-28074AEE38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8705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E2C60-181F-4957-9FB3-9747CAD53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A677D-51E1-42AA-AECC-5B4A40AF4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80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CE0C-A4B3-4DB1-A78C-81CB0641F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09779C-972A-4A92-9A7E-00EA2BC40B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6375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7D9F6-397D-4B5F-B5F0-C4FF89489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8A0EC-496D-4964-A165-A0F3FC401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701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2018-03-04T10:16:53Z</dcterms:created>
  <dcterms:modified xsi:type="dcterms:W3CDTF">2018-03-04T10:17:19Z</dcterms:modified>
</cp:coreProperties>
</file>