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428995</c:v>
                </c:pt>
                <c:pt idx="1">
                  <c:v>432359</c:v>
                </c:pt>
                <c:pt idx="2">
                  <c:v>435975</c:v>
                </c:pt>
                <c:pt idx="3">
                  <c:v>439157</c:v>
                </c:pt>
                <c:pt idx="4">
                  <c:v>442739</c:v>
                </c:pt>
                <c:pt idx="5">
                  <c:v>446479</c:v>
                </c:pt>
                <c:pt idx="6">
                  <c:v>450221</c:v>
                </c:pt>
                <c:pt idx="7">
                  <c:v>456274</c:v>
                </c:pt>
                <c:pt idx="8">
                  <c:v>461860</c:v>
                </c:pt>
                <c:pt idx="9">
                  <c:v>461774</c:v>
                </c:pt>
                <c:pt idx="10">
                  <c:v>461758</c:v>
                </c:pt>
                <c:pt idx="11">
                  <c:v>461719</c:v>
                </c:pt>
                <c:pt idx="12">
                  <c:v>461641</c:v>
                </c:pt>
                <c:pt idx="13">
                  <c:v>461591</c:v>
                </c:pt>
                <c:pt idx="14">
                  <c:v>461544</c:v>
                </c:pt>
                <c:pt idx="15">
                  <c:v>461506</c:v>
                </c:pt>
                <c:pt idx="16">
                  <c:v>466470</c:v>
                </c:pt>
                <c:pt idx="17">
                  <c:v>471119</c:v>
                </c:pt>
                <c:pt idx="18">
                  <c:v>475531</c:v>
                </c:pt>
                <c:pt idx="19">
                  <c:v>482290</c:v>
                </c:pt>
                <c:pt idx="20">
                  <c:v>489950</c:v>
                </c:pt>
                <c:pt idx="21">
                  <c:v>496933</c:v>
                </c:pt>
                <c:pt idx="22">
                  <c:v>503159</c:v>
                </c:pt>
                <c:pt idx="23">
                  <c:v>508446</c:v>
                </c:pt>
                <c:pt idx="24">
                  <c:v>513571</c:v>
                </c:pt>
                <c:pt idx="25">
                  <c:v>513870</c:v>
                </c:pt>
                <c:pt idx="26">
                  <c:v>513800</c:v>
                </c:pt>
                <c:pt idx="27">
                  <c:v>513724</c:v>
                </c:pt>
                <c:pt idx="28">
                  <c:v>513694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77-414D-A616-896A524B98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187880"/>
        <c:axId val="277188208"/>
      </c:lineChart>
      <c:dateAx>
        <c:axId val="277187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88208"/>
        <c:crosses val="autoZero"/>
        <c:auto val="1"/>
        <c:lblOffset val="100"/>
        <c:baseTimeUnit val="days"/>
      </c:dateAx>
      <c:valAx>
        <c:axId val="27718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8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56-4182-AE75-D9122B3E29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56-4182-AE75-D9122B3E2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632864"/>
        <c:axId val="279633192"/>
      </c:barChart>
      <c:catAx>
        <c:axId val="27963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33192"/>
        <c:crosses val="autoZero"/>
        <c:auto val="1"/>
        <c:lblAlgn val="ctr"/>
        <c:lblOffset val="100"/>
        <c:noMultiLvlLbl val="0"/>
      </c:catAx>
      <c:valAx>
        <c:axId val="27963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3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34-4FC2-B6CC-86E58EED89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34-4FC2-B6CC-86E58EED89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34-4FC2-B6CC-86E58EED89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34-4FC2-B6CC-86E58EED89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34-4FC2-B6CC-86E58EED89C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34-4FC2-B6CC-86E58EED89C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134-4FC2-B6CC-86E58EED89C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 Mizwar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134-4FC2-B6CC-86E58EED89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274840"/>
        <c:axId val="351273528"/>
      </c:barChart>
      <c:catAx>
        <c:axId val="35127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73528"/>
        <c:crosses val="autoZero"/>
        <c:auto val="1"/>
        <c:lblAlgn val="ctr"/>
        <c:lblOffset val="100"/>
        <c:noMultiLvlLbl val="0"/>
      </c:catAx>
      <c:valAx>
        <c:axId val="35127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7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3893</c:v>
                </c:pt>
                <c:pt idx="1">
                  <c:v>3364</c:v>
                </c:pt>
                <c:pt idx="2">
                  <c:v>3616</c:v>
                </c:pt>
                <c:pt idx="3">
                  <c:v>3182</c:v>
                </c:pt>
                <c:pt idx="4">
                  <c:v>3582</c:v>
                </c:pt>
                <c:pt idx="5">
                  <c:v>3740</c:v>
                </c:pt>
                <c:pt idx="6">
                  <c:v>3742</c:v>
                </c:pt>
                <c:pt idx="7">
                  <c:v>6053</c:v>
                </c:pt>
                <c:pt idx="8">
                  <c:v>5586</c:v>
                </c:pt>
                <c:pt idx="9">
                  <c:v>-86</c:v>
                </c:pt>
                <c:pt idx="10">
                  <c:v>-16</c:v>
                </c:pt>
                <c:pt idx="11">
                  <c:v>-39</c:v>
                </c:pt>
                <c:pt idx="12">
                  <c:v>-78</c:v>
                </c:pt>
                <c:pt idx="13">
                  <c:v>-50</c:v>
                </c:pt>
                <c:pt idx="14">
                  <c:v>-47</c:v>
                </c:pt>
                <c:pt idx="15">
                  <c:v>-38</c:v>
                </c:pt>
                <c:pt idx="16">
                  <c:v>4964</c:v>
                </c:pt>
                <c:pt idx="17">
                  <c:v>4649</c:v>
                </c:pt>
                <c:pt idx="18">
                  <c:v>4412</c:v>
                </c:pt>
                <c:pt idx="19">
                  <c:v>6759</c:v>
                </c:pt>
                <c:pt idx="20">
                  <c:v>7660</c:v>
                </c:pt>
                <c:pt idx="21">
                  <c:v>6983</c:v>
                </c:pt>
                <c:pt idx="22">
                  <c:v>6226</c:v>
                </c:pt>
                <c:pt idx="23">
                  <c:v>5287</c:v>
                </c:pt>
                <c:pt idx="24">
                  <c:v>5125</c:v>
                </c:pt>
                <c:pt idx="25">
                  <c:v>299</c:v>
                </c:pt>
                <c:pt idx="26">
                  <c:v>-70</c:v>
                </c:pt>
                <c:pt idx="27">
                  <c:v>-76</c:v>
                </c:pt>
                <c:pt idx="28">
                  <c:v>-30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3A-450B-B48A-D6B3888E7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784728"/>
        <c:axId val="351885960"/>
      </c:lineChart>
      <c:dateAx>
        <c:axId val="279784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85960"/>
        <c:crosses val="autoZero"/>
        <c:auto val="1"/>
        <c:lblOffset val="100"/>
        <c:baseTimeUnit val="days"/>
      </c:dateAx>
      <c:valAx>
        <c:axId val="35188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8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0.91578021274893995</c:v>
                </c:pt>
                <c:pt idx="1">
                  <c:v>0.78415832352357995</c:v>
                </c:pt>
                <c:pt idx="2">
                  <c:v>0.83634202132949997</c:v>
                </c:pt>
                <c:pt idx="3">
                  <c:v>0.72985836343827004</c:v>
                </c:pt>
                <c:pt idx="4">
                  <c:v>0.81565362729046997</c:v>
                </c:pt>
                <c:pt idx="5">
                  <c:v>0.84474148426048001</c:v>
                </c:pt>
                <c:pt idx="6">
                  <c:v>0.83811332671861005</c:v>
                </c:pt>
                <c:pt idx="7">
                  <c:v>1.344450836367</c:v>
                </c:pt>
                <c:pt idx="8">
                  <c:v>1.2242643674633999</c:v>
                </c:pt>
                <c:pt idx="9">
                  <c:v>-1.8620361148399999E-2</c:v>
                </c:pt>
                <c:pt idx="10">
                  <c:v>-3.4648984135095999E-3</c:v>
                </c:pt>
                <c:pt idx="11">
                  <c:v>-8.4459825276443998E-3</c:v>
                </c:pt>
                <c:pt idx="12">
                  <c:v>-1.6893391868214001E-2</c:v>
                </c:pt>
                <c:pt idx="13">
                  <c:v>-1.0830927062371E-2</c:v>
                </c:pt>
                <c:pt idx="14">
                  <c:v>-1.0182174262495999E-2</c:v>
                </c:pt>
                <c:pt idx="15">
                  <c:v>-8.2332345345189004E-3</c:v>
                </c:pt>
                <c:pt idx="16">
                  <c:v>1.0756089844986001</c:v>
                </c:pt>
                <c:pt idx="17">
                  <c:v>0.99663429588184005</c:v>
                </c:pt>
                <c:pt idx="18">
                  <c:v>0.93649375210934005</c:v>
                </c:pt>
                <c:pt idx="19">
                  <c:v>1.4213584393026</c:v>
                </c:pt>
                <c:pt idx="20">
                  <c:v>1.5882560285306</c:v>
                </c:pt>
                <c:pt idx="21">
                  <c:v>1.4252474742321</c:v>
                </c:pt>
                <c:pt idx="22">
                  <c:v>1.2528851978033</c:v>
                </c:pt>
                <c:pt idx="23">
                  <c:v>1.0507612901687</c:v>
                </c:pt>
                <c:pt idx="24">
                  <c:v>1.007973314767</c:v>
                </c:pt>
                <c:pt idx="25">
                  <c:v>5.8219798236270999E-2</c:v>
                </c:pt>
                <c:pt idx="26">
                  <c:v>-1.3622122326658E-2</c:v>
                </c:pt>
                <c:pt idx="27">
                  <c:v>-1.4791747761775E-2</c:v>
                </c:pt>
                <c:pt idx="28">
                  <c:v>-5.8397115961099999E-3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13-4397-B889-8349F3F767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679128"/>
        <c:axId val="351678144"/>
      </c:lineChart>
      <c:dateAx>
        <c:axId val="351679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78144"/>
        <c:crosses val="autoZero"/>
        <c:auto val="1"/>
        <c:lblOffset val="100"/>
        <c:baseTimeUnit val="days"/>
      </c:dateAx>
      <c:valAx>
        <c:axId val="35167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7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411771</c:v>
                </c:pt>
                <c:pt idx="1">
                  <c:v>411788</c:v>
                </c:pt>
                <c:pt idx="2">
                  <c:v>411793</c:v>
                </c:pt>
                <c:pt idx="3">
                  <c:v>411746</c:v>
                </c:pt>
                <c:pt idx="4">
                  <c:v>411529</c:v>
                </c:pt>
                <c:pt idx="5">
                  <c:v>411386</c:v>
                </c:pt>
                <c:pt idx="6">
                  <c:v>409806</c:v>
                </c:pt>
                <c:pt idx="7">
                  <c:v>411402</c:v>
                </c:pt>
                <c:pt idx="8">
                  <c:v>411297</c:v>
                </c:pt>
                <c:pt idx="9">
                  <c:v>410414</c:v>
                </c:pt>
                <c:pt idx="10">
                  <c:v>409852</c:v>
                </c:pt>
                <c:pt idx="11">
                  <c:v>409460</c:v>
                </c:pt>
                <c:pt idx="12">
                  <c:v>407973</c:v>
                </c:pt>
                <c:pt idx="13">
                  <c:v>407821</c:v>
                </c:pt>
                <c:pt idx="14">
                  <c:v>406247</c:v>
                </c:pt>
                <c:pt idx="15">
                  <c:v>406319</c:v>
                </c:pt>
                <c:pt idx="16">
                  <c:v>406295</c:v>
                </c:pt>
                <c:pt idx="17">
                  <c:v>406124</c:v>
                </c:pt>
                <c:pt idx="18">
                  <c:v>406115</c:v>
                </c:pt>
                <c:pt idx="19">
                  <c:v>406221</c:v>
                </c:pt>
                <c:pt idx="20">
                  <c:v>406399</c:v>
                </c:pt>
                <c:pt idx="21">
                  <c:v>406582</c:v>
                </c:pt>
                <c:pt idx="22">
                  <c:v>406624</c:v>
                </c:pt>
                <c:pt idx="23">
                  <c:v>406729</c:v>
                </c:pt>
                <c:pt idx="24">
                  <c:v>406727</c:v>
                </c:pt>
                <c:pt idx="25">
                  <c:v>406771</c:v>
                </c:pt>
                <c:pt idx="26">
                  <c:v>406282</c:v>
                </c:pt>
                <c:pt idx="27">
                  <c:v>406246</c:v>
                </c:pt>
                <c:pt idx="28">
                  <c:v>406194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91-4460-BBC0-4BE048BDF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707608"/>
        <c:axId val="275707280"/>
      </c:lineChart>
      <c:dateAx>
        <c:axId val="275707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07280"/>
        <c:crosses val="autoZero"/>
        <c:auto val="1"/>
        <c:lblOffset val="100"/>
        <c:baseTimeUnit val="days"/>
      </c:dateAx>
      <c:valAx>
        <c:axId val="27570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0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@Deddy_Mizwar_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C9-43C3-A6A7-926F25A0F6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@Deddy_Mizwar_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C9-43C3-A6A7-926F25A0F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677184"/>
        <c:axId val="352683088"/>
      </c:barChart>
      <c:catAx>
        <c:axId val="35267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83088"/>
        <c:crosses val="autoZero"/>
        <c:auto val="1"/>
        <c:lblAlgn val="ctr"/>
        <c:lblOffset val="100"/>
        <c:noMultiLvlLbl val="0"/>
      </c:catAx>
      <c:valAx>
        <c:axId val="35268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7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@Deddy_Mizwar_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7A-4257-A6B7-9A80ECC417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@Deddy_Mizwar_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7A-4257-A6B7-9A80ECC417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@Deddy_Mizwar_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7A-4257-A6B7-9A80ECC41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072440"/>
        <c:axId val="278072112"/>
      </c:barChart>
      <c:catAx>
        <c:axId val="27807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72112"/>
        <c:crosses val="autoZero"/>
        <c:auto val="1"/>
        <c:lblAlgn val="ctr"/>
        <c:lblOffset val="100"/>
        <c:noMultiLvlLbl val="0"/>
      </c:catAx>
      <c:valAx>
        <c:axId val="27807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7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193</c:v>
                </c:pt>
                <c:pt idx="1">
                  <c:v>17</c:v>
                </c:pt>
                <c:pt idx="2">
                  <c:v>5</c:v>
                </c:pt>
                <c:pt idx="3">
                  <c:v>-47</c:v>
                </c:pt>
                <c:pt idx="4">
                  <c:v>-217</c:v>
                </c:pt>
                <c:pt idx="5">
                  <c:v>-143</c:v>
                </c:pt>
                <c:pt idx="6">
                  <c:v>-1580</c:v>
                </c:pt>
                <c:pt idx="7">
                  <c:v>1596</c:v>
                </c:pt>
                <c:pt idx="8">
                  <c:v>-105</c:v>
                </c:pt>
                <c:pt idx="9">
                  <c:v>-883</c:v>
                </c:pt>
                <c:pt idx="10">
                  <c:v>-562</c:v>
                </c:pt>
                <c:pt idx="11">
                  <c:v>-392</c:v>
                </c:pt>
                <c:pt idx="12">
                  <c:v>-1487</c:v>
                </c:pt>
                <c:pt idx="13">
                  <c:v>-152</c:v>
                </c:pt>
                <c:pt idx="14">
                  <c:v>-1574</c:v>
                </c:pt>
                <c:pt idx="15">
                  <c:v>72</c:v>
                </c:pt>
                <c:pt idx="16">
                  <c:v>-24</c:v>
                </c:pt>
                <c:pt idx="17">
                  <c:v>-171</c:v>
                </c:pt>
                <c:pt idx="18">
                  <c:v>-9</c:v>
                </c:pt>
                <c:pt idx="19">
                  <c:v>106</c:v>
                </c:pt>
                <c:pt idx="20">
                  <c:v>178</c:v>
                </c:pt>
                <c:pt idx="21">
                  <c:v>183</c:v>
                </c:pt>
                <c:pt idx="22">
                  <c:v>42</c:v>
                </c:pt>
                <c:pt idx="23">
                  <c:v>105</c:v>
                </c:pt>
                <c:pt idx="24">
                  <c:v>-2</c:v>
                </c:pt>
                <c:pt idx="25">
                  <c:v>44</c:v>
                </c:pt>
                <c:pt idx="26">
                  <c:v>-489</c:v>
                </c:pt>
                <c:pt idx="27">
                  <c:v>-36</c:v>
                </c:pt>
                <c:pt idx="28">
                  <c:v>-52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33-42DA-8DED-822CC5061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408288"/>
        <c:axId val="351408616"/>
      </c:lineChart>
      <c:dateAx>
        <c:axId val="35140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08616"/>
        <c:crosses val="autoZero"/>
        <c:auto val="1"/>
        <c:lblOffset val="100"/>
        <c:baseTimeUnit val="days"/>
      </c:dateAx>
      <c:valAx>
        <c:axId val="35140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0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4.6892691057344997E-2</c:v>
                </c:pt>
                <c:pt idx="1">
                  <c:v>4.1285083213728003E-3</c:v>
                </c:pt>
                <c:pt idx="2">
                  <c:v>1.2142170242941E-3</c:v>
                </c:pt>
                <c:pt idx="3">
                  <c:v>-1.1413501443687E-2</c:v>
                </c:pt>
                <c:pt idx="4">
                  <c:v>-5.2702394194479002E-2</c:v>
                </c:pt>
                <c:pt idx="5">
                  <c:v>-3.4748462441286002E-2</c:v>
                </c:pt>
                <c:pt idx="6">
                  <c:v>-0.38406751809736001</c:v>
                </c:pt>
                <c:pt idx="7">
                  <c:v>0.38945257024055002</c:v>
                </c:pt>
                <c:pt idx="8">
                  <c:v>-2.5522481660273998E-2</c:v>
                </c:pt>
                <c:pt idx="9">
                  <c:v>-0.21468671057654001</c:v>
                </c:pt>
                <c:pt idx="10">
                  <c:v>-0.13693489988158</c:v>
                </c:pt>
                <c:pt idx="11">
                  <c:v>-9.5644281350341004E-2</c:v>
                </c:pt>
                <c:pt idx="12">
                  <c:v>-0.36316123675084</c:v>
                </c:pt>
                <c:pt idx="13">
                  <c:v>-3.7257367521869998E-2</c:v>
                </c:pt>
                <c:pt idx="14">
                  <c:v>-0.38595364142602001</c:v>
                </c:pt>
                <c:pt idx="15">
                  <c:v>1.772320780215E-2</c:v>
                </c:pt>
                <c:pt idx="16">
                  <c:v>-5.9066890792702003E-3</c:v>
                </c:pt>
                <c:pt idx="17">
                  <c:v>-4.2087645676171001E-2</c:v>
                </c:pt>
                <c:pt idx="18">
                  <c:v>-2.2160719386197002E-3</c:v>
                </c:pt>
                <c:pt idx="19">
                  <c:v>2.6100981249153998E-2</c:v>
                </c:pt>
                <c:pt idx="20">
                  <c:v>4.3818512583051999E-2</c:v>
                </c:pt>
                <c:pt idx="21">
                  <c:v>4.5029638360330998E-2</c:v>
                </c:pt>
                <c:pt idx="22">
                  <c:v>1.0330019528656E-2</c:v>
                </c:pt>
                <c:pt idx="23">
                  <c:v>2.5822381364602E-2</c:v>
                </c:pt>
                <c:pt idx="24">
                  <c:v>-4.9172790727979E-4</c:v>
                </c:pt>
                <c:pt idx="25">
                  <c:v>1.0818067155611E-2</c:v>
                </c:pt>
                <c:pt idx="26">
                  <c:v>-0.12021505957898</c:v>
                </c:pt>
                <c:pt idx="27">
                  <c:v>-8.8608404999482998E-3</c:v>
                </c:pt>
                <c:pt idx="28">
                  <c:v>-1.2800126032010001E-2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2E-42F7-8A41-7E1612587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925344"/>
        <c:axId val="167924360"/>
      </c:lineChart>
      <c:dateAx>
        <c:axId val="167925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24360"/>
        <c:crosses val="autoZero"/>
        <c:auto val="1"/>
        <c:lblOffset val="100"/>
        <c:baseTimeUnit val="days"/>
      </c:dateAx>
      <c:valAx>
        <c:axId val="16792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2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216621</c:v>
                </c:pt>
                <c:pt idx="1">
                  <c:v>216593</c:v>
                </c:pt>
                <c:pt idx="2">
                  <c:v>216546</c:v>
                </c:pt>
                <c:pt idx="3">
                  <c:v>216536</c:v>
                </c:pt>
                <c:pt idx="4">
                  <c:v>216711</c:v>
                </c:pt>
                <c:pt idx="5">
                  <c:v>216863</c:v>
                </c:pt>
                <c:pt idx="6">
                  <c:v>216977</c:v>
                </c:pt>
                <c:pt idx="7">
                  <c:v>217215</c:v>
                </c:pt>
                <c:pt idx="8">
                  <c:v>217367</c:v>
                </c:pt>
                <c:pt idx="9">
                  <c:v>217449</c:v>
                </c:pt>
                <c:pt idx="10">
                  <c:v>217580</c:v>
                </c:pt>
                <c:pt idx="11">
                  <c:v>217696</c:v>
                </c:pt>
                <c:pt idx="12">
                  <c:v>217941</c:v>
                </c:pt>
                <c:pt idx="13">
                  <c:v>218094</c:v>
                </c:pt>
                <c:pt idx="14">
                  <c:v>218376</c:v>
                </c:pt>
                <c:pt idx="15">
                  <c:v>218747</c:v>
                </c:pt>
                <c:pt idx="16">
                  <c:v>219003</c:v>
                </c:pt>
                <c:pt idx="17">
                  <c:v>219157</c:v>
                </c:pt>
                <c:pt idx="18">
                  <c:v>219382</c:v>
                </c:pt>
                <c:pt idx="19">
                  <c:v>219673</c:v>
                </c:pt>
                <c:pt idx="20">
                  <c:v>219937</c:v>
                </c:pt>
                <c:pt idx="21">
                  <c:v>220261</c:v>
                </c:pt>
                <c:pt idx="22">
                  <c:v>220624</c:v>
                </c:pt>
                <c:pt idx="23">
                  <c:v>221084</c:v>
                </c:pt>
                <c:pt idx="24">
                  <c:v>221319</c:v>
                </c:pt>
                <c:pt idx="25">
                  <c:v>221650</c:v>
                </c:pt>
                <c:pt idx="26">
                  <c:v>221779</c:v>
                </c:pt>
                <c:pt idx="27">
                  <c:v>221877</c:v>
                </c:pt>
                <c:pt idx="28">
                  <c:v>221925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3E-4750-8E71-26AAB5230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684072"/>
        <c:axId val="352684400"/>
      </c:lineChart>
      <c:dateAx>
        <c:axId val="352684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84400"/>
        <c:crosses val="autoZero"/>
        <c:auto val="1"/>
        <c:lblOffset val="100"/>
        <c:baseTimeUnit val="days"/>
      </c:dateAx>
      <c:valAx>
        <c:axId val="35268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8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deddy_mizwar (Deddy Mizwar)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5E-4421-B965-075568AC6C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deddy_mizwar (Deddy Mizwar)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5E-4421-B965-075568AC6C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deddy_mizwar (Deddy Mizwar)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5E-4421-B965-075568AC6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856088"/>
        <c:axId val="277856416"/>
      </c:barChart>
      <c:catAx>
        <c:axId val="277856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56416"/>
        <c:crosses val="autoZero"/>
        <c:auto val="1"/>
        <c:lblAlgn val="ctr"/>
        <c:lblOffset val="100"/>
        <c:noMultiLvlLbl val="0"/>
      </c:catAx>
      <c:valAx>
        <c:axId val="27785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5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deddy_mizwar (Deddy Mizwar)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88649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93-4AB4-B165-9FA14F0774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deddy_mizwar (Deddy Mizwar)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93-4AB4-B165-9FA14F0774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388176"/>
        <c:axId val="279387192"/>
      </c:barChart>
      <c:catAx>
        <c:axId val="27938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87192"/>
        <c:crosses val="autoZero"/>
        <c:auto val="1"/>
        <c:lblAlgn val="ctr"/>
        <c:lblOffset val="100"/>
        <c:noMultiLvlLbl val="0"/>
      </c:catAx>
      <c:valAx>
        <c:axId val="27938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8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-75</c:v>
                </c:pt>
                <c:pt idx="1">
                  <c:v>-28</c:v>
                </c:pt>
                <c:pt idx="2">
                  <c:v>-47</c:v>
                </c:pt>
                <c:pt idx="3">
                  <c:v>-10</c:v>
                </c:pt>
                <c:pt idx="4">
                  <c:v>175</c:v>
                </c:pt>
                <c:pt idx="5">
                  <c:v>152</c:v>
                </c:pt>
                <c:pt idx="6">
                  <c:v>114</c:v>
                </c:pt>
                <c:pt idx="7">
                  <c:v>238</c:v>
                </c:pt>
                <c:pt idx="8">
                  <c:v>152</c:v>
                </c:pt>
                <c:pt idx="9">
                  <c:v>82</c:v>
                </c:pt>
                <c:pt idx="10">
                  <c:v>131</c:v>
                </c:pt>
                <c:pt idx="11">
                  <c:v>116</c:v>
                </c:pt>
                <c:pt idx="12">
                  <c:v>245</c:v>
                </c:pt>
                <c:pt idx="13">
                  <c:v>153</c:v>
                </c:pt>
                <c:pt idx="14">
                  <c:v>282</c:v>
                </c:pt>
                <c:pt idx="15">
                  <c:v>371</c:v>
                </c:pt>
                <c:pt idx="16">
                  <c:v>256</c:v>
                </c:pt>
                <c:pt idx="17">
                  <c:v>154</c:v>
                </c:pt>
                <c:pt idx="18">
                  <c:v>225</c:v>
                </c:pt>
                <c:pt idx="19">
                  <c:v>291</c:v>
                </c:pt>
                <c:pt idx="20">
                  <c:v>264</c:v>
                </c:pt>
                <c:pt idx="21">
                  <c:v>324</c:v>
                </c:pt>
                <c:pt idx="22">
                  <c:v>363</c:v>
                </c:pt>
                <c:pt idx="23">
                  <c:v>460</c:v>
                </c:pt>
                <c:pt idx="24">
                  <c:v>235</c:v>
                </c:pt>
                <c:pt idx="25">
                  <c:v>331</c:v>
                </c:pt>
                <c:pt idx="26">
                  <c:v>129</c:v>
                </c:pt>
                <c:pt idx="27">
                  <c:v>98</c:v>
                </c:pt>
                <c:pt idx="28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26-41C5-A262-398F71245D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880120"/>
        <c:axId val="352887048"/>
      </c:lineChart>
      <c:dateAx>
        <c:axId val="167880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87048"/>
        <c:crosses val="autoZero"/>
        <c:auto val="1"/>
        <c:lblOffset val="100"/>
        <c:baseTimeUnit val="days"/>
      </c:dateAx>
      <c:valAx>
        <c:axId val="35288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88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-3.4610698859231001E-2</c:v>
                </c:pt>
                <c:pt idx="1">
                  <c:v>-1.2925801284271E-2</c:v>
                </c:pt>
                <c:pt idx="2">
                  <c:v>-2.1699685585407E-2</c:v>
                </c:pt>
                <c:pt idx="3">
                  <c:v>-4.6179564619065003E-3</c:v>
                </c:pt>
                <c:pt idx="4">
                  <c:v>8.0817970222041999E-2</c:v>
                </c:pt>
                <c:pt idx="5">
                  <c:v>7.0139494534195004E-2</c:v>
                </c:pt>
                <c:pt idx="6">
                  <c:v>5.2567750146406002E-2</c:v>
                </c:pt>
                <c:pt idx="7">
                  <c:v>0.10968904538269</c:v>
                </c:pt>
                <c:pt idx="8">
                  <c:v>6.9976751145178998E-2</c:v>
                </c:pt>
                <c:pt idx="9">
                  <c:v>3.7724217567523997E-2</c:v>
                </c:pt>
                <c:pt idx="10">
                  <c:v>6.0244011239417E-2</c:v>
                </c:pt>
                <c:pt idx="11">
                  <c:v>5.3313723687839001E-2</c:v>
                </c:pt>
                <c:pt idx="12">
                  <c:v>0.11254226076731</c:v>
                </c:pt>
                <c:pt idx="13">
                  <c:v>7.0202485993916E-2</c:v>
                </c:pt>
                <c:pt idx="14">
                  <c:v>0.12930204407274001</c:v>
                </c:pt>
                <c:pt idx="15">
                  <c:v>0.16989046415357001</c:v>
                </c:pt>
                <c:pt idx="16">
                  <c:v>0.11703017641385</c:v>
                </c:pt>
                <c:pt idx="17">
                  <c:v>7.0318671433725E-2</c:v>
                </c:pt>
                <c:pt idx="18">
                  <c:v>0.10266612519792</c:v>
                </c:pt>
                <c:pt idx="19">
                  <c:v>0.13264534009171</c:v>
                </c:pt>
                <c:pt idx="20">
                  <c:v>0.12017862914423</c:v>
                </c:pt>
                <c:pt idx="21">
                  <c:v>0.14731491290688001</c:v>
                </c:pt>
                <c:pt idx="22">
                  <c:v>0.16480448195549999</c:v>
                </c:pt>
                <c:pt idx="23">
                  <c:v>0.20849952860976001</c:v>
                </c:pt>
                <c:pt idx="24">
                  <c:v>0.10629444012231</c:v>
                </c:pt>
                <c:pt idx="25">
                  <c:v>0.14955787799511</c:v>
                </c:pt>
                <c:pt idx="26">
                  <c:v>5.8199864651478E-2</c:v>
                </c:pt>
                <c:pt idx="27">
                  <c:v>4.4188133231731E-2</c:v>
                </c:pt>
                <c:pt idx="28">
                  <c:v>2.1633607809731999E-2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D4-4611-ABA5-C2522C96F4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510592"/>
        <c:axId val="150510920"/>
      </c:lineChart>
      <c:dateAx>
        <c:axId val="150510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510920"/>
        <c:crosses val="autoZero"/>
        <c:auto val="1"/>
        <c:lblOffset val="100"/>
        <c:baseTimeUnit val="days"/>
      </c:dateAx>
      <c:valAx>
        <c:axId val="15051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51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DA386-0C2F-4E2B-829B-65C59DAA9C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1C8B36-A61D-41E8-AB10-CBC7566D71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223912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29BE-2EDD-4045-8F73-16C3A52FF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BF0C2A-AA7E-4C60-B333-DED90E20EB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4457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4A40A-06D5-4E27-8B3C-714AE5F2A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0377C-5C8C-4B3F-8F72-733FD242A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53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A995-430D-4FAE-BD9B-958A62275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2A0171-1D18-45DF-9354-5DBD9B92D9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3206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81920-014A-4C01-B8C0-D772FEB3F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EEA3F-3D8A-4C91-B7E1-256EAEA56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2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FDBE0-C4C8-442A-86D0-DF9D038B5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CA1EC4-EED6-4877-8352-3E91219C8B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8405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CE218-CCB0-49D4-98BB-A9AB95AE7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91F8D-C22E-47F3-A24D-D8537C08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901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CB06C-BE1D-422D-829D-44B8F489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3C8B8C-C122-4324-994D-0C1E53BDD6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7769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37ACD-9AB7-4E68-AC49-A7E7AA1E7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72AA5-9E36-437C-8B24-70F38B864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486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91CE9-AC07-4677-B118-C56B62CC4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420355-BE78-4CE6-AA35-579EE97082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5061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EAC9F-6101-4C33-A86F-62B58E6B6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90432-B6B0-4AB4-9425-074762C07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350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F8DB4-E517-4723-8B8E-9D6AB40AF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64AE82-1887-4A93-AEEC-4DEFFC0B28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8636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6EEFD-E13F-4D00-8D53-1190E58C0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1B214-FD07-4D4F-B29B-08BB4F7BE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380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13B87-F101-43D1-B722-43DE8FB36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E277C0-D8DF-4E53-A718-4284C91B4D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3949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FEFBB-F076-4F10-BF5F-9923AD69CC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09BA5-D73C-424D-B732-58A3CE20E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74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FE40B-1250-40A9-BDC0-61B1E67B9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A87D4C-DE1F-4DC1-8156-B6CC8ED5E7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961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20130-9345-442F-9C0D-2B5AF8501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A019A-70F1-4E8B-88A3-70C15FD18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465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C1B50-3A34-4B34-9CEC-D919013F7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1ECB84-19E9-4AE1-9029-99AC047D39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1342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ACC8D-B1B7-46A1-9E33-1FCECE62B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B9533-D797-48E8-8A7C-DA83A37C1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006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9274F-DBF5-4010-8E2B-8FE1A75C9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B17206-C744-4876-9257-D2D3985944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0472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B27B3-E450-4931-8BB4-A089F1AF4F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D2657-81C2-434B-A486-4160C105D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421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85300-F667-4554-AA7F-EABA1BD7A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12E4CF-164B-4A8F-AD4C-935ED0533F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4767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EF03C-2564-4DCC-A001-EE5F436A1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CD429-2339-49B7-B3C9-DE8595B20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784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9BBAD-E58B-46BC-BF1C-9C65A75E3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F9029E-D0C8-4E38-A0BE-38E9DAA5E3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9907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B121C-B988-4CCA-92AD-D8D5B2889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120D6-0DFB-441B-80FA-875BC93CA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40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AC8A3-3806-4BEB-BFB4-481FB403C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6F90E6-49C4-43EE-B812-64988FA2E8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04415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17783-8AB0-4649-BD43-2AF8D3147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3ADC9-D165-40EE-87FE-CE1004D49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87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E9B33-8037-4266-9961-551F79306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CFC586-01F9-4989-9657-3987B3A23A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3421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4AEDF-437D-4400-8181-E9F347BE4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E92E6-2234-46E5-B29B-2AC86D5D2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080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19962-60EB-4679-8A24-694FD3123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4618FE-CFF5-4703-AD37-3E9585A050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1383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59889-925D-417D-A28D-BBA55292CA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B3AB3-E7DD-49D4-A69E-46A7A4C5D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423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2018-03-04T07:36:29Z</dcterms:created>
  <dcterms:modified xsi:type="dcterms:W3CDTF">2018-03-04T07:36:59Z</dcterms:modified>
</cp:coreProperties>
</file>