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312241</c:v>
                </c:pt>
                <c:pt idx="1">
                  <c:v>320235</c:v>
                </c:pt>
                <c:pt idx="2">
                  <c:v>329330</c:v>
                </c:pt>
                <c:pt idx="3">
                  <c:v>338124</c:v>
                </c:pt>
                <c:pt idx="4">
                  <c:v>344807</c:v>
                </c:pt>
                <c:pt idx="5">
                  <c:v>352367</c:v>
                </c:pt>
                <c:pt idx="6">
                  <c:v>358826</c:v>
                </c:pt>
                <c:pt idx="7">
                  <c:v>365101</c:v>
                </c:pt>
                <c:pt idx="8">
                  <c:v>372236</c:v>
                </c:pt>
                <c:pt idx="9">
                  <c:v>379885</c:v>
                </c:pt>
                <c:pt idx="10">
                  <c:v>387097</c:v>
                </c:pt>
                <c:pt idx="11">
                  <c:v>393736</c:v>
                </c:pt>
                <c:pt idx="12">
                  <c:v>400215</c:v>
                </c:pt>
                <c:pt idx="13">
                  <c:v>400851</c:v>
                </c:pt>
                <c:pt idx="14">
                  <c:v>400758</c:v>
                </c:pt>
                <c:pt idx="15">
                  <c:v>400677</c:v>
                </c:pt>
                <c:pt idx="16">
                  <c:v>400600</c:v>
                </c:pt>
                <c:pt idx="17">
                  <c:v>400544</c:v>
                </c:pt>
                <c:pt idx="18">
                  <c:v>400492</c:v>
                </c:pt>
                <c:pt idx="19">
                  <c:v>400445</c:v>
                </c:pt>
                <c:pt idx="20">
                  <c:v>400409</c:v>
                </c:pt>
                <c:pt idx="21">
                  <c:v>400386</c:v>
                </c:pt>
                <c:pt idx="22">
                  <c:v>400318</c:v>
                </c:pt>
                <c:pt idx="23">
                  <c:v>400265</c:v>
                </c:pt>
                <c:pt idx="24">
                  <c:v>400189</c:v>
                </c:pt>
                <c:pt idx="25">
                  <c:v>404403</c:v>
                </c:pt>
                <c:pt idx="26">
                  <c:v>408459</c:v>
                </c:pt>
                <c:pt idx="27">
                  <c:v>412862</c:v>
                </c:pt>
                <c:pt idx="28">
                  <c:v>417387</c:v>
                </c:pt>
                <c:pt idx="29">
                  <c:v>421288</c:v>
                </c:pt>
                <c:pt idx="30">
                  <c:v>425102</c:v>
                </c:pt>
                <c:pt idx="31">
                  <c:v>428995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25-4B33-92FB-D7E626FB1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321216"/>
        <c:axId val="274320888"/>
      </c:lineChart>
      <c:dateAx>
        <c:axId val="27432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20888"/>
        <c:crosses val="autoZero"/>
        <c:auto val="1"/>
        <c:lblOffset val="100"/>
        <c:baseTimeUnit val="days"/>
      </c:dateAx>
      <c:valAx>
        <c:axId val="27432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2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CC-4770-B793-6C5AD5DE3B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CC-4770-B793-6C5AD5DE3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3299592"/>
        <c:axId val="163296312"/>
      </c:barChart>
      <c:catAx>
        <c:axId val="16329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96312"/>
        <c:crosses val="autoZero"/>
        <c:auto val="1"/>
        <c:lblAlgn val="ctr"/>
        <c:lblOffset val="100"/>
        <c:noMultiLvlLbl val="0"/>
      </c:catAx>
      <c:valAx>
        <c:axId val="16329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9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74152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7-4A4D-9012-AEF2E18736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D7-4A4D-9012-AEF2E18736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D7-4A4D-9012-AEF2E18736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D7-4A4D-9012-AEF2E18736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D7-4A4D-9012-AEF2E18736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D7-4A4D-9012-AEF2E18736C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D7-4A4D-9012-AEF2E18736C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D7-4A4D-9012-AEF2E1873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924248"/>
        <c:axId val="349924576"/>
      </c:barChart>
      <c:catAx>
        <c:axId val="34992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24576"/>
        <c:crosses val="autoZero"/>
        <c:auto val="1"/>
        <c:lblAlgn val="ctr"/>
        <c:lblOffset val="100"/>
        <c:noMultiLvlLbl val="0"/>
      </c:catAx>
      <c:valAx>
        <c:axId val="34992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2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6946</c:v>
                </c:pt>
                <c:pt idx="1">
                  <c:v>7994</c:v>
                </c:pt>
                <c:pt idx="2">
                  <c:v>9095</c:v>
                </c:pt>
                <c:pt idx="3">
                  <c:v>8794</c:v>
                </c:pt>
                <c:pt idx="4">
                  <c:v>6683</c:v>
                </c:pt>
                <c:pt idx="5">
                  <c:v>7560</c:v>
                </c:pt>
                <c:pt idx="6">
                  <c:v>6459</c:v>
                </c:pt>
                <c:pt idx="7">
                  <c:v>6275</c:v>
                </c:pt>
                <c:pt idx="8">
                  <c:v>7135</c:v>
                </c:pt>
                <c:pt idx="9">
                  <c:v>7649</c:v>
                </c:pt>
                <c:pt idx="10">
                  <c:v>7212</c:v>
                </c:pt>
                <c:pt idx="11">
                  <c:v>6639</c:v>
                </c:pt>
                <c:pt idx="12">
                  <c:v>6479</c:v>
                </c:pt>
                <c:pt idx="13">
                  <c:v>636</c:v>
                </c:pt>
                <c:pt idx="14">
                  <c:v>-93</c:v>
                </c:pt>
                <c:pt idx="15">
                  <c:v>-81</c:v>
                </c:pt>
                <c:pt idx="16">
                  <c:v>-77</c:v>
                </c:pt>
                <c:pt idx="17">
                  <c:v>-56</c:v>
                </c:pt>
                <c:pt idx="18">
                  <c:v>-52</c:v>
                </c:pt>
                <c:pt idx="19">
                  <c:v>-47</c:v>
                </c:pt>
                <c:pt idx="20">
                  <c:v>-36</c:v>
                </c:pt>
                <c:pt idx="21">
                  <c:v>-23</c:v>
                </c:pt>
                <c:pt idx="22">
                  <c:v>-68</c:v>
                </c:pt>
                <c:pt idx="23">
                  <c:v>-53</c:v>
                </c:pt>
                <c:pt idx="24">
                  <c:v>-76</c:v>
                </c:pt>
                <c:pt idx="25">
                  <c:v>4214</c:v>
                </c:pt>
                <c:pt idx="26">
                  <c:v>4056</c:v>
                </c:pt>
                <c:pt idx="27">
                  <c:v>4403</c:v>
                </c:pt>
                <c:pt idx="28">
                  <c:v>4525</c:v>
                </c:pt>
                <c:pt idx="29">
                  <c:v>3901</c:v>
                </c:pt>
                <c:pt idx="30">
                  <c:v>3814</c:v>
                </c:pt>
                <c:pt idx="31">
                  <c:v>3893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31-40CB-9590-80DCE85FF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90184"/>
        <c:axId val="350391824"/>
      </c:lineChart>
      <c:dateAx>
        <c:axId val="350390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91824"/>
        <c:crosses val="autoZero"/>
        <c:auto val="1"/>
        <c:lblOffset val="100"/>
        <c:baseTimeUnit val="days"/>
      </c:dateAx>
      <c:valAx>
        <c:axId val="35039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9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2.2751764686614999</c:v>
                </c:pt>
                <c:pt idx="1">
                  <c:v>2.5602018953308998</c:v>
                </c:pt>
                <c:pt idx="2">
                  <c:v>2.8401018002403999</c:v>
                </c:pt>
                <c:pt idx="3">
                  <c:v>2.6702699420034999</c:v>
                </c:pt>
                <c:pt idx="4">
                  <c:v>1.9764938306657001</c:v>
                </c:pt>
                <c:pt idx="5">
                  <c:v>2.1925308940943999</c:v>
                </c:pt>
                <c:pt idx="6">
                  <c:v>1.8330320376199001</c:v>
                </c:pt>
                <c:pt idx="7">
                  <c:v>1.7487584511712999</c:v>
                </c:pt>
                <c:pt idx="8">
                  <c:v>1.9542537544406</c:v>
                </c:pt>
                <c:pt idx="9">
                  <c:v>2.0548791626816998</c:v>
                </c:pt>
                <c:pt idx="10">
                  <c:v>1.898469273596</c:v>
                </c:pt>
                <c:pt idx="11">
                  <c:v>1.7150739995402</c:v>
                </c:pt>
                <c:pt idx="12">
                  <c:v>1.6455188247963</c:v>
                </c:pt>
                <c:pt idx="13">
                  <c:v>0.15891458341142001</c:v>
                </c:pt>
                <c:pt idx="14">
                  <c:v>-2.3200640637045002E-2</c:v>
                </c:pt>
                <c:pt idx="15">
                  <c:v>-2.0211698830716E-2</c:v>
                </c:pt>
                <c:pt idx="16">
                  <c:v>-1.9217474424535998E-2</c:v>
                </c:pt>
                <c:pt idx="17">
                  <c:v>-1.3979031452821001E-2</c:v>
                </c:pt>
                <c:pt idx="18">
                  <c:v>-1.2982344012143E-2</c:v>
                </c:pt>
                <c:pt idx="19">
                  <c:v>-1.1735565254737E-2</c:v>
                </c:pt>
                <c:pt idx="20">
                  <c:v>-8.9899986265280004E-3</c:v>
                </c:pt>
                <c:pt idx="21">
                  <c:v>-5.7441266305202996E-3</c:v>
                </c:pt>
                <c:pt idx="22">
                  <c:v>-1.6983610815562999E-2</c:v>
                </c:pt>
                <c:pt idx="23">
                  <c:v>-1.3239474617678999E-2</c:v>
                </c:pt>
                <c:pt idx="24">
                  <c:v>-1.8987420833698001E-2</c:v>
                </c:pt>
                <c:pt idx="25">
                  <c:v>1.0530024563394</c:v>
                </c:pt>
                <c:pt idx="26">
                  <c:v>1.002959918695</c:v>
                </c:pt>
                <c:pt idx="27">
                  <c:v>1.0779539684521999</c:v>
                </c:pt>
                <c:pt idx="28">
                  <c:v>1.0960078670355</c:v>
                </c:pt>
                <c:pt idx="29">
                  <c:v>0.93462422164561998</c:v>
                </c:pt>
                <c:pt idx="30">
                  <c:v>0.90531892671995995</c:v>
                </c:pt>
                <c:pt idx="31">
                  <c:v>0.91578021274893995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8-41D3-A20F-0C25EED38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93464"/>
        <c:axId val="350389528"/>
      </c:lineChart>
      <c:dateAx>
        <c:axId val="35039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9528"/>
        <c:crosses val="autoZero"/>
        <c:auto val="1"/>
        <c:lblOffset val="100"/>
        <c:baseTimeUnit val="days"/>
      </c:dateAx>
      <c:valAx>
        <c:axId val="35038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9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407893</c:v>
                </c:pt>
                <c:pt idx="1">
                  <c:v>409787</c:v>
                </c:pt>
                <c:pt idx="2">
                  <c:v>409769</c:v>
                </c:pt>
                <c:pt idx="3">
                  <c:v>409827</c:v>
                </c:pt>
                <c:pt idx="4">
                  <c:v>409941</c:v>
                </c:pt>
                <c:pt idx="5">
                  <c:v>409917</c:v>
                </c:pt>
                <c:pt idx="6">
                  <c:v>409944</c:v>
                </c:pt>
                <c:pt idx="7">
                  <c:v>411014</c:v>
                </c:pt>
                <c:pt idx="8">
                  <c:v>412393</c:v>
                </c:pt>
                <c:pt idx="9">
                  <c:v>412342</c:v>
                </c:pt>
                <c:pt idx="10">
                  <c:v>412951</c:v>
                </c:pt>
                <c:pt idx="11">
                  <c:v>413868</c:v>
                </c:pt>
                <c:pt idx="12">
                  <c:v>414696</c:v>
                </c:pt>
                <c:pt idx="13">
                  <c:v>415372</c:v>
                </c:pt>
                <c:pt idx="14">
                  <c:v>416246</c:v>
                </c:pt>
                <c:pt idx="15">
                  <c:v>417978</c:v>
                </c:pt>
                <c:pt idx="16">
                  <c:v>417744</c:v>
                </c:pt>
                <c:pt idx="17">
                  <c:v>417922</c:v>
                </c:pt>
                <c:pt idx="18">
                  <c:v>418199</c:v>
                </c:pt>
                <c:pt idx="19">
                  <c:v>418319</c:v>
                </c:pt>
                <c:pt idx="20">
                  <c:v>418391</c:v>
                </c:pt>
                <c:pt idx="21">
                  <c:v>418735</c:v>
                </c:pt>
                <c:pt idx="22">
                  <c:v>419169</c:v>
                </c:pt>
                <c:pt idx="23">
                  <c:v>419111</c:v>
                </c:pt>
                <c:pt idx="24">
                  <c:v>418644</c:v>
                </c:pt>
                <c:pt idx="25">
                  <c:v>418517</c:v>
                </c:pt>
                <c:pt idx="26">
                  <c:v>416192</c:v>
                </c:pt>
                <c:pt idx="27">
                  <c:v>414748</c:v>
                </c:pt>
                <c:pt idx="28">
                  <c:v>414641</c:v>
                </c:pt>
                <c:pt idx="29">
                  <c:v>410799</c:v>
                </c:pt>
                <c:pt idx="30">
                  <c:v>411578</c:v>
                </c:pt>
                <c:pt idx="31">
                  <c:v>411771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51-4C6D-A97D-848972A60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957352"/>
        <c:axId val="350955056"/>
      </c:lineChart>
      <c:dateAx>
        <c:axId val="35095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55056"/>
        <c:crosses val="autoZero"/>
        <c:auto val="1"/>
        <c:lblOffset val="100"/>
        <c:baseTimeUnit val="days"/>
      </c:dateAx>
      <c:valAx>
        <c:axId val="35095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5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16-4A76-8A62-8CE51BDF7F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16-4A76-8A62-8CE51BDF7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764440"/>
        <c:axId val="351766080"/>
      </c:barChart>
      <c:catAx>
        <c:axId val="35176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66080"/>
        <c:crosses val="autoZero"/>
        <c:auto val="1"/>
        <c:lblAlgn val="ctr"/>
        <c:lblOffset val="100"/>
        <c:noMultiLvlLbl val="0"/>
      </c:catAx>
      <c:valAx>
        <c:axId val="35176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6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E-40D5-ACB6-A215F866BC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2E-40D5-ACB6-A215F866BC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2E-40D5-ACB6-A215F866B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756896"/>
        <c:axId val="351757880"/>
      </c:barChart>
      <c:catAx>
        <c:axId val="35175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57880"/>
        <c:crosses val="autoZero"/>
        <c:auto val="1"/>
        <c:lblAlgn val="ctr"/>
        <c:lblOffset val="100"/>
        <c:noMultiLvlLbl val="0"/>
      </c:catAx>
      <c:valAx>
        <c:axId val="35175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5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1504</c:v>
                </c:pt>
                <c:pt idx="1">
                  <c:v>1894</c:v>
                </c:pt>
                <c:pt idx="2">
                  <c:v>-18</c:v>
                </c:pt>
                <c:pt idx="3">
                  <c:v>58</c:v>
                </c:pt>
                <c:pt idx="4">
                  <c:v>114</c:v>
                </c:pt>
                <c:pt idx="5">
                  <c:v>-24</c:v>
                </c:pt>
                <c:pt idx="6">
                  <c:v>27</c:v>
                </c:pt>
                <c:pt idx="7">
                  <c:v>1070</c:v>
                </c:pt>
                <c:pt idx="8">
                  <c:v>1379</c:v>
                </c:pt>
                <c:pt idx="9">
                  <c:v>-51</c:v>
                </c:pt>
                <c:pt idx="10">
                  <c:v>609</c:v>
                </c:pt>
                <c:pt idx="11">
                  <c:v>917</c:v>
                </c:pt>
                <c:pt idx="12">
                  <c:v>828</c:v>
                </c:pt>
                <c:pt idx="13">
                  <c:v>676</c:v>
                </c:pt>
                <c:pt idx="14">
                  <c:v>874</c:v>
                </c:pt>
                <c:pt idx="15">
                  <c:v>1732</c:v>
                </c:pt>
                <c:pt idx="16">
                  <c:v>-234</c:v>
                </c:pt>
                <c:pt idx="17">
                  <c:v>178</c:v>
                </c:pt>
                <c:pt idx="18">
                  <c:v>277</c:v>
                </c:pt>
                <c:pt idx="19">
                  <c:v>120</c:v>
                </c:pt>
                <c:pt idx="20">
                  <c:v>72</c:v>
                </c:pt>
                <c:pt idx="21">
                  <c:v>344</c:v>
                </c:pt>
                <c:pt idx="22">
                  <c:v>434</c:v>
                </c:pt>
                <c:pt idx="23">
                  <c:v>-58</c:v>
                </c:pt>
                <c:pt idx="24">
                  <c:v>-467</c:v>
                </c:pt>
                <c:pt idx="25">
                  <c:v>-127</c:v>
                </c:pt>
                <c:pt idx="26">
                  <c:v>-2325</c:v>
                </c:pt>
                <c:pt idx="27">
                  <c:v>-1444</c:v>
                </c:pt>
                <c:pt idx="28">
                  <c:v>-107</c:v>
                </c:pt>
                <c:pt idx="29">
                  <c:v>-3842</c:v>
                </c:pt>
                <c:pt idx="30">
                  <c:v>779</c:v>
                </c:pt>
                <c:pt idx="31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DB-4504-B730-6EA40914F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62144"/>
        <c:axId val="351763128"/>
      </c:lineChart>
      <c:dateAx>
        <c:axId val="35176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63128"/>
        <c:crosses val="autoZero"/>
        <c:auto val="1"/>
        <c:lblOffset val="100"/>
        <c:baseTimeUnit val="days"/>
      </c:dateAx>
      <c:valAx>
        <c:axId val="35176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6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0.37008875732364999</c:v>
                </c:pt>
                <c:pt idx="1">
                  <c:v>0.46433746104982998</c:v>
                </c:pt>
                <c:pt idx="2">
                  <c:v>-4.3925258731975E-3</c:v>
                </c:pt>
                <c:pt idx="3">
                  <c:v>1.4154316212305E-2</c:v>
                </c:pt>
                <c:pt idx="4">
                  <c:v>2.7816615303530998E-2</c:v>
                </c:pt>
                <c:pt idx="5">
                  <c:v>-5.8545010135604997E-3</c:v>
                </c:pt>
                <c:pt idx="6">
                  <c:v>6.5866992586303998E-3</c:v>
                </c:pt>
                <c:pt idx="7">
                  <c:v>0.26101126007455</c:v>
                </c:pt>
                <c:pt idx="8">
                  <c:v>0.33551168573333001</c:v>
                </c:pt>
                <c:pt idx="9">
                  <c:v>-1.2366844248084E-2</c:v>
                </c:pt>
                <c:pt idx="10">
                  <c:v>0.14769293450581999</c:v>
                </c:pt>
                <c:pt idx="11">
                  <c:v>0.22206024443578001</c:v>
                </c:pt>
                <c:pt idx="12">
                  <c:v>0.20006378845428999</c:v>
                </c:pt>
                <c:pt idx="13">
                  <c:v>0.16301097671546999</c:v>
                </c:pt>
                <c:pt idx="14">
                  <c:v>0.21041379775238001</c:v>
                </c:pt>
                <c:pt idx="15">
                  <c:v>0.41610009465556003</c:v>
                </c:pt>
                <c:pt idx="16">
                  <c:v>-5.5983807760216997E-2</c:v>
                </c:pt>
                <c:pt idx="17">
                  <c:v>4.2609828028649002E-2</c:v>
                </c:pt>
                <c:pt idx="18">
                  <c:v>6.6280310679982996E-2</c:v>
                </c:pt>
                <c:pt idx="19">
                  <c:v>2.869447320534E-2</c:v>
                </c:pt>
                <c:pt idx="20">
                  <c:v>1.7211745103617001E-2</c:v>
                </c:pt>
                <c:pt idx="21">
                  <c:v>8.2219741820449999E-2</c:v>
                </c:pt>
                <c:pt idx="22">
                  <c:v>0.10364550371954</c:v>
                </c:pt>
                <c:pt idx="23">
                  <c:v>-1.3836901106713999E-2</c:v>
                </c:pt>
                <c:pt idx="24">
                  <c:v>-0.11142632858598001</c:v>
                </c:pt>
                <c:pt idx="25">
                  <c:v>-3.0336037301383002E-2</c:v>
                </c:pt>
                <c:pt idx="26">
                  <c:v>-0.555532989102</c:v>
                </c:pt>
                <c:pt idx="27">
                  <c:v>-0.34695525142242001</c:v>
                </c:pt>
                <c:pt idx="28">
                  <c:v>-2.5798798306442002E-2</c:v>
                </c:pt>
                <c:pt idx="29">
                  <c:v>-0.92658468410021999</c:v>
                </c:pt>
                <c:pt idx="30">
                  <c:v>0.18963045187548999</c:v>
                </c:pt>
                <c:pt idx="31">
                  <c:v>4.6892691057344997E-2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53-42FC-AF41-B995C6906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71328"/>
        <c:axId val="351767720"/>
      </c:lineChart>
      <c:dateAx>
        <c:axId val="35177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67720"/>
        <c:crosses val="autoZero"/>
        <c:auto val="1"/>
        <c:lblOffset val="100"/>
        <c:baseTimeUnit val="days"/>
      </c:dateAx>
      <c:valAx>
        <c:axId val="35176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7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209700</c:v>
                </c:pt>
                <c:pt idx="1">
                  <c:v>209900</c:v>
                </c:pt>
                <c:pt idx="2">
                  <c:v>210259</c:v>
                </c:pt>
                <c:pt idx="3">
                  <c:v>211573</c:v>
                </c:pt>
                <c:pt idx="4">
                  <c:v>212052</c:v>
                </c:pt>
                <c:pt idx="5">
                  <c:v>212254</c:v>
                </c:pt>
                <c:pt idx="6">
                  <c:v>212428</c:v>
                </c:pt>
                <c:pt idx="7">
                  <c:v>212571</c:v>
                </c:pt>
                <c:pt idx="8">
                  <c:v>212856</c:v>
                </c:pt>
                <c:pt idx="9">
                  <c:v>213085</c:v>
                </c:pt>
                <c:pt idx="10">
                  <c:v>213286</c:v>
                </c:pt>
                <c:pt idx="11">
                  <c:v>213898</c:v>
                </c:pt>
                <c:pt idx="12">
                  <c:v>214600</c:v>
                </c:pt>
                <c:pt idx="13">
                  <c:v>214895</c:v>
                </c:pt>
                <c:pt idx="14">
                  <c:v>215202</c:v>
                </c:pt>
                <c:pt idx="15">
                  <c:v>215383</c:v>
                </c:pt>
                <c:pt idx="16">
                  <c:v>215618</c:v>
                </c:pt>
                <c:pt idx="17">
                  <c:v>215821</c:v>
                </c:pt>
                <c:pt idx="18">
                  <c:v>216041</c:v>
                </c:pt>
                <c:pt idx="19">
                  <c:v>216430</c:v>
                </c:pt>
                <c:pt idx="20">
                  <c:v>216735</c:v>
                </c:pt>
                <c:pt idx="21">
                  <c:v>216762</c:v>
                </c:pt>
                <c:pt idx="22">
                  <c:v>216787</c:v>
                </c:pt>
                <c:pt idx="23">
                  <c:v>216736</c:v>
                </c:pt>
                <c:pt idx="24">
                  <c:v>216749</c:v>
                </c:pt>
                <c:pt idx="25">
                  <c:v>216753</c:v>
                </c:pt>
                <c:pt idx="26">
                  <c:v>216752</c:v>
                </c:pt>
                <c:pt idx="27">
                  <c:v>216740</c:v>
                </c:pt>
                <c:pt idx="28">
                  <c:v>216777</c:v>
                </c:pt>
                <c:pt idx="29">
                  <c:v>216737</c:v>
                </c:pt>
                <c:pt idx="30">
                  <c:v>216696</c:v>
                </c:pt>
                <c:pt idx="31">
                  <c:v>216621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04-441C-99F5-937E31EE7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958336"/>
        <c:axId val="350960960"/>
      </c:lineChart>
      <c:dateAx>
        <c:axId val="35095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0960"/>
        <c:crosses val="autoZero"/>
        <c:auto val="1"/>
        <c:lblOffset val="100"/>
        <c:baseTimeUnit val="days"/>
      </c:dateAx>
      <c:valAx>
        <c:axId val="35096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5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5-45D4-9D59-2149A8D6A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D5-45D4-9D59-2149A8D6A6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D5-45D4-9D59-2149A8D6A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962272"/>
        <c:axId val="350956040"/>
      </c:barChart>
      <c:catAx>
        <c:axId val="35096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56040"/>
        <c:crosses val="autoZero"/>
        <c:auto val="1"/>
        <c:lblAlgn val="ctr"/>
        <c:lblOffset val="100"/>
        <c:noMultiLvlLbl val="0"/>
      </c:catAx>
      <c:valAx>
        <c:axId val="35095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D9-4F60-B926-A6F3CCE45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D9-4F60-B926-A6F3CCE45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701552"/>
        <c:axId val="350961616"/>
      </c:barChart>
      <c:catAx>
        <c:axId val="27070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1616"/>
        <c:crosses val="autoZero"/>
        <c:auto val="1"/>
        <c:lblAlgn val="ctr"/>
        <c:lblOffset val="100"/>
        <c:noMultiLvlLbl val="0"/>
      </c:catAx>
      <c:valAx>
        <c:axId val="35096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0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259</c:v>
                </c:pt>
                <c:pt idx="1">
                  <c:v>200</c:v>
                </c:pt>
                <c:pt idx="2">
                  <c:v>359</c:v>
                </c:pt>
                <c:pt idx="3">
                  <c:v>1314</c:v>
                </c:pt>
                <c:pt idx="4">
                  <c:v>479</c:v>
                </c:pt>
                <c:pt idx="5">
                  <c:v>202</c:v>
                </c:pt>
                <c:pt idx="6">
                  <c:v>174</c:v>
                </c:pt>
                <c:pt idx="7">
                  <c:v>143</c:v>
                </c:pt>
                <c:pt idx="8">
                  <c:v>285</c:v>
                </c:pt>
                <c:pt idx="9">
                  <c:v>229</c:v>
                </c:pt>
                <c:pt idx="10">
                  <c:v>201</c:v>
                </c:pt>
                <c:pt idx="11">
                  <c:v>612</c:v>
                </c:pt>
                <c:pt idx="12">
                  <c:v>702</c:v>
                </c:pt>
                <c:pt idx="13">
                  <c:v>295</c:v>
                </c:pt>
                <c:pt idx="14">
                  <c:v>307</c:v>
                </c:pt>
                <c:pt idx="15">
                  <c:v>181</c:v>
                </c:pt>
                <c:pt idx="16">
                  <c:v>235</c:v>
                </c:pt>
                <c:pt idx="17">
                  <c:v>203</c:v>
                </c:pt>
                <c:pt idx="18">
                  <c:v>220</c:v>
                </c:pt>
                <c:pt idx="19">
                  <c:v>389</c:v>
                </c:pt>
                <c:pt idx="20">
                  <c:v>305</c:v>
                </c:pt>
                <c:pt idx="21">
                  <c:v>27</c:v>
                </c:pt>
                <c:pt idx="22">
                  <c:v>25</c:v>
                </c:pt>
                <c:pt idx="23">
                  <c:v>-51</c:v>
                </c:pt>
                <c:pt idx="24">
                  <c:v>13</c:v>
                </c:pt>
                <c:pt idx="25">
                  <c:v>4</c:v>
                </c:pt>
                <c:pt idx="26">
                  <c:v>-1</c:v>
                </c:pt>
                <c:pt idx="27">
                  <c:v>-12</c:v>
                </c:pt>
                <c:pt idx="28">
                  <c:v>37</c:v>
                </c:pt>
                <c:pt idx="29">
                  <c:v>-40</c:v>
                </c:pt>
                <c:pt idx="30">
                  <c:v>-41</c:v>
                </c:pt>
                <c:pt idx="31">
                  <c:v>-75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70-43E5-A3A2-726779A7C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47072"/>
        <c:axId val="351749040"/>
      </c:lineChart>
      <c:dateAx>
        <c:axId val="35174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49040"/>
        <c:crosses val="autoZero"/>
        <c:auto val="1"/>
        <c:lblOffset val="100"/>
        <c:baseTimeUnit val="days"/>
      </c:dateAx>
      <c:valAx>
        <c:axId val="3517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4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0.12366251116066</c:v>
                </c:pt>
                <c:pt idx="1">
                  <c:v>9.5374344301383002E-2</c:v>
                </c:pt>
                <c:pt idx="2">
                  <c:v>0.17103382563125</c:v>
                </c:pt>
                <c:pt idx="3">
                  <c:v>0.62494352203711001</c:v>
                </c:pt>
                <c:pt idx="4">
                  <c:v>0.22639939878907001</c:v>
                </c:pt>
                <c:pt idx="5">
                  <c:v>9.5259653292588994E-2</c:v>
                </c:pt>
                <c:pt idx="6">
                  <c:v>8.1977253667775002E-2</c:v>
                </c:pt>
                <c:pt idx="7">
                  <c:v>6.7316926205585007E-2</c:v>
                </c:pt>
                <c:pt idx="8">
                  <c:v>0.13407285095332999</c:v>
                </c:pt>
                <c:pt idx="9">
                  <c:v>0.10758447025219001</c:v>
                </c:pt>
                <c:pt idx="10">
                  <c:v>9.4328554332777995E-2</c:v>
                </c:pt>
                <c:pt idx="11">
                  <c:v>0.28693866451618999</c:v>
                </c:pt>
                <c:pt idx="12">
                  <c:v>0.32819381200385001</c:v>
                </c:pt>
                <c:pt idx="13">
                  <c:v>0.13746505125815001</c:v>
                </c:pt>
                <c:pt idx="14">
                  <c:v>0.14286046673957001</c:v>
                </c:pt>
                <c:pt idx="15">
                  <c:v>8.4107025027647997E-2</c:v>
                </c:pt>
                <c:pt idx="16">
                  <c:v>0.10910796116685</c:v>
                </c:pt>
                <c:pt idx="17">
                  <c:v>9.4147983934550997E-2</c:v>
                </c:pt>
                <c:pt idx="18">
                  <c:v>0.10193632686347</c:v>
                </c:pt>
                <c:pt idx="19">
                  <c:v>0.18005841483792001</c:v>
                </c:pt>
                <c:pt idx="20">
                  <c:v>0.14092316222335</c:v>
                </c:pt>
                <c:pt idx="21">
                  <c:v>1.245760952315E-2</c:v>
                </c:pt>
                <c:pt idx="22">
                  <c:v>1.1533386848247999E-2</c:v>
                </c:pt>
                <c:pt idx="23">
                  <c:v>-2.3525395895510001E-2</c:v>
                </c:pt>
                <c:pt idx="24">
                  <c:v>5.9980806142034999E-3</c:v>
                </c:pt>
                <c:pt idx="25">
                  <c:v>1.8454525741757001E-3</c:v>
                </c:pt>
                <c:pt idx="26">
                  <c:v>-4.6135462946303001E-4</c:v>
                </c:pt>
                <c:pt idx="27">
                  <c:v>-5.5362810954455001E-3</c:v>
                </c:pt>
                <c:pt idx="28">
                  <c:v>1.7071145150871998E-2</c:v>
                </c:pt>
                <c:pt idx="29">
                  <c:v>-1.8452142063042E-2</c:v>
                </c:pt>
                <c:pt idx="30">
                  <c:v>-1.8916936194558E-2</c:v>
                </c:pt>
                <c:pt idx="31">
                  <c:v>-3.4610698859231001E-2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58-4D36-99A0-BD8E98804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42152"/>
        <c:axId val="351739856"/>
      </c:lineChart>
      <c:dateAx>
        <c:axId val="35174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39856"/>
        <c:crosses val="autoZero"/>
        <c:auto val="1"/>
        <c:lblOffset val="100"/>
        <c:baseTimeUnit val="days"/>
      </c:dateAx>
      <c:valAx>
        <c:axId val="35173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4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F15CD-25F3-449F-BAAC-4E5F9301D6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A8D12-55C2-486E-A83B-B9F4222DF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3812376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6F2D6-091F-4CCC-8E3C-8AE10017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4F550-187A-44AA-A8C0-80646040E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469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0A211-932E-4D8D-9BDA-589523B31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71D18-B5E0-49E4-A857-10284CDAC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5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CECFD-EE4B-43BE-B2E0-5750014E8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F3BFF-1EC1-4D74-8327-5D4E0822A1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395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89271-279F-4F34-B39B-19631942E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2473B-4CF6-42EC-96DD-B401A548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78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1CDB9-A808-4C02-A786-CD7740232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BBC81-3DBC-472E-8DF6-A84052FFA4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6818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DEC9F-7ED4-46B7-B810-8E4CD3875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400C1-01E8-4E2F-94E2-5E33EC8A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590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7A6D-8BE3-4B2D-8EC2-0C2265FD6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4D1688-E345-4D5F-BB46-802B1F937E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2298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A636D-F694-465E-9B8D-AA1AA3FD5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C960-F9DA-41A1-9893-141E7C8B1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5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862A-C13F-4B0E-A48E-FC37F88C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6B17F6-57FD-43DE-BBA6-0B71AD275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19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4D557-03D2-4A00-8E7F-1689C521C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A0046-0A35-43B0-BA9F-169E3F34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0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6C28B-1232-440F-B953-ADCE2874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A644DF-CF99-4968-874C-502278759B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557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171AF-6BF0-4DEC-BB7F-DDA569CCF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FE9CA-84D1-4574-814C-981239CCE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11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9B830-97F3-40D8-9D64-AC638427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32A8D7-D1FD-4308-8EE1-FA118D4DF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9924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500E5-450C-427B-90E4-73E624DC3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FAD37-6E3E-4C74-8890-B628E80E1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0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5C565-DFD2-4A37-B02F-073FF991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02D904-0817-4D4A-A6C2-FC21F68DFB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8533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EF0DA-F76D-44AD-B75B-2E26AE481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3232E-C079-4D38-925B-2AD4751A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925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53BC-7021-4643-8266-FDD90B446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2DF38-71B3-4A07-A68B-1CFA2F787B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17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93F9F-A55E-4B80-969A-3C8BEE80F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6CFC6-8CA4-4115-9E81-F161C502A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532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E2723-08FC-4B22-8760-811DD567E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5C44D9-D320-465D-8964-FED59F4502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275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1A9E4-3460-4AA7-969C-B67FB671B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B40BE-96DB-4963-9B54-BD179DD0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8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86CB2-82BA-4444-A65A-2F4B5C53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83463B-4623-4879-86C1-38A256D2BA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9264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0622B-07AF-453F-97FD-0B4C22268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4EC7A-DC31-4F43-AFBE-224EB09B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05C4E-0A2F-4EB5-A1AA-53F7C95F6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8C0565-62BD-4E4A-8AA4-6E83377EE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871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D5A31-02E4-4348-8CE4-D91A97BCF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BF71D-4CB8-4AD3-8F5C-7C2945AC4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8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3B0F-185A-4EE7-90C3-22604253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1C20C-60BA-4615-9915-75C2A79C9C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634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3D27E-E469-4F00-B1D4-2C20FB720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62B80-EC4D-4A37-8097-D6615A73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415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B2CD-FDDC-4C6C-A058-816E4D65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C1BA4-4890-41B0-A0F0-13C297A406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76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A576E-4005-4EC3-8610-69FB551C8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D03E5-EC4F-4A09-8477-EAE3ABF33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586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AF018-3EDC-43F5-B907-1555FA56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07C280-A432-431C-BAE8-35EA610FE9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31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38C44-5A9F-401F-B62F-1F3249D1D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5416D-D636-40A8-8C81-A74B81C82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8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2018-03-04T07:35:06Z</dcterms:created>
  <dcterms:modified xsi:type="dcterms:W3CDTF">2018-03-04T07:35:41Z</dcterms:modified>
</cp:coreProperties>
</file>