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Kang Dedi Mulyadi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9159233</c:v>
                </c:pt>
                <c:pt idx="1">
                  <c:v>9161700</c:v>
                </c:pt>
                <c:pt idx="2">
                  <c:v>9164806</c:v>
                </c:pt>
                <c:pt idx="3">
                  <c:v>9168825</c:v>
                </c:pt>
                <c:pt idx="4">
                  <c:v>9173389</c:v>
                </c:pt>
                <c:pt idx="5">
                  <c:v>9176560</c:v>
                </c:pt>
                <c:pt idx="6">
                  <c:v>9182781</c:v>
                </c:pt>
                <c:pt idx="7">
                  <c:v>9197412</c:v>
                </c:pt>
                <c:pt idx="8">
                  <c:v>9217203</c:v>
                </c:pt>
                <c:pt idx="9">
                  <c:v>9236886</c:v>
                </c:pt>
                <c:pt idx="10">
                  <c:v>9255925</c:v>
                </c:pt>
                <c:pt idx="11">
                  <c:v>9273197</c:v>
                </c:pt>
                <c:pt idx="12">
                  <c:v>9292500</c:v>
                </c:pt>
                <c:pt idx="13">
                  <c:v>9310075</c:v>
                </c:pt>
                <c:pt idx="14">
                  <c:v>9327204</c:v>
                </c:pt>
                <c:pt idx="15">
                  <c:v>9343096</c:v>
                </c:pt>
                <c:pt idx="16">
                  <c:v>9357188</c:v>
                </c:pt>
                <c:pt idx="17">
                  <c:v>9371161</c:v>
                </c:pt>
                <c:pt idx="18">
                  <c:v>9385638</c:v>
                </c:pt>
                <c:pt idx="19">
                  <c:v>9401752</c:v>
                </c:pt>
                <c:pt idx="20">
                  <c:v>9418413</c:v>
                </c:pt>
                <c:pt idx="21">
                  <c:v>9435654</c:v>
                </c:pt>
                <c:pt idx="22">
                  <c:v>9450600</c:v>
                </c:pt>
                <c:pt idx="23">
                  <c:v>9463990</c:v>
                </c:pt>
                <c:pt idx="24">
                  <c:v>9477896</c:v>
                </c:pt>
                <c:pt idx="25">
                  <c:v>9492479</c:v>
                </c:pt>
                <c:pt idx="26">
                  <c:v>9507408</c:v>
                </c:pt>
                <c:pt idx="27">
                  <c:v>9522211</c:v>
                </c:pt>
                <c:pt idx="28">
                  <c:v>9528084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17-4236-80F1-477838499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016944"/>
        <c:axId val="173019896"/>
      </c:lineChart>
      <c:dateAx>
        <c:axId val="173016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019896"/>
        <c:crosses val="autoZero"/>
        <c:auto val="1"/>
        <c:lblOffset val="100"/>
        <c:baseTimeUnit val="days"/>
      </c:dateAx>
      <c:valAx>
        <c:axId val="17301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01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AE-4056-BA44-FF90D3CC2C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AE-4056-BA44-FF90D3CC2C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AE-4056-BA44-FF90D3CC2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670352"/>
        <c:axId val="18670680"/>
      </c:barChart>
      <c:catAx>
        <c:axId val="1867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0680"/>
        <c:crosses val="autoZero"/>
        <c:auto val="1"/>
        <c:lblAlgn val="ctr"/>
        <c:lblOffset val="100"/>
        <c:noMultiLvlLbl val="0"/>
      </c:catAx>
      <c:valAx>
        <c:axId val="1867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332249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AB-4ABE-9C36-BD39E031EC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32831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AB-4ABE-9C36-BD39E031EC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AB-4ABE-9C36-BD39E031EC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AB-4ABE-9C36-BD39E031EC7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5094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AB-4ABE-9C36-BD39E031EC7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AB-4ABE-9C36-BD39E031EC7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48573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2AB-4ABE-9C36-BD39E031EC7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Kang Dedi Mulyadi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24308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2AB-4ABE-9C36-BD39E031EC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907488"/>
        <c:axId val="357900600"/>
      </c:barChart>
      <c:catAx>
        <c:axId val="35790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00600"/>
        <c:crosses val="autoZero"/>
        <c:auto val="1"/>
        <c:lblAlgn val="ctr"/>
        <c:lblOffset val="100"/>
        <c:noMultiLvlLbl val="0"/>
      </c:catAx>
      <c:valAx>
        <c:axId val="35790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0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Kang Dedi Mulyadi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5279</c:v>
                </c:pt>
                <c:pt idx="1">
                  <c:v>2467</c:v>
                </c:pt>
                <c:pt idx="2">
                  <c:v>3106</c:v>
                </c:pt>
                <c:pt idx="3">
                  <c:v>4019</c:v>
                </c:pt>
                <c:pt idx="4">
                  <c:v>4564</c:v>
                </c:pt>
                <c:pt idx="5">
                  <c:v>3171</c:v>
                </c:pt>
                <c:pt idx="6">
                  <c:v>6221</c:v>
                </c:pt>
                <c:pt idx="7">
                  <c:v>14631</c:v>
                </c:pt>
                <c:pt idx="8">
                  <c:v>19791</c:v>
                </c:pt>
                <c:pt idx="9">
                  <c:v>19683</c:v>
                </c:pt>
                <c:pt idx="10">
                  <c:v>19039</c:v>
                </c:pt>
                <c:pt idx="11">
                  <c:v>17272</c:v>
                </c:pt>
                <c:pt idx="12">
                  <c:v>19303</c:v>
                </c:pt>
                <c:pt idx="13">
                  <c:v>17575</c:v>
                </c:pt>
                <c:pt idx="14">
                  <c:v>17129</c:v>
                </c:pt>
                <c:pt idx="15">
                  <c:v>15892</c:v>
                </c:pt>
                <c:pt idx="16">
                  <c:v>14092</c:v>
                </c:pt>
                <c:pt idx="17">
                  <c:v>13973</c:v>
                </c:pt>
                <c:pt idx="18">
                  <c:v>14477</c:v>
                </c:pt>
                <c:pt idx="19">
                  <c:v>16114</c:v>
                </c:pt>
                <c:pt idx="20">
                  <c:v>16661</c:v>
                </c:pt>
                <c:pt idx="21">
                  <c:v>17241</c:v>
                </c:pt>
                <c:pt idx="22">
                  <c:v>14946</c:v>
                </c:pt>
                <c:pt idx="23">
                  <c:v>13390</c:v>
                </c:pt>
                <c:pt idx="24">
                  <c:v>13906</c:v>
                </c:pt>
                <c:pt idx="25">
                  <c:v>14583</c:v>
                </c:pt>
                <c:pt idx="26">
                  <c:v>14929</c:v>
                </c:pt>
                <c:pt idx="27">
                  <c:v>14803</c:v>
                </c:pt>
                <c:pt idx="28">
                  <c:v>5873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E1-42DB-9EC3-86714257AA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562816"/>
        <c:axId val="153559208"/>
      </c:lineChart>
      <c:dateAx>
        <c:axId val="153562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559208"/>
        <c:crosses val="autoZero"/>
        <c:auto val="1"/>
        <c:lblOffset val="100"/>
        <c:baseTimeUnit val="days"/>
      </c:dateAx>
      <c:valAx>
        <c:axId val="15355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56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Kang Dedi Mulyadi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5.7669068470303002E-2</c:v>
                </c:pt>
                <c:pt idx="1">
                  <c:v>2.6934569739628E-2</c:v>
                </c:pt>
                <c:pt idx="2">
                  <c:v>3.3902005086391997E-2</c:v>
                </c:pt>
                <c:pt idx="3">
                  <c:v>4.3852537631457002E-2</c:v>
                </c:pt>
                <c:pt idx="4">
                  <c:v>4.9777370600922001E-2</c:v>
                </c:pt>
                <c:pt idx="5">
                  <c:v>3.4567377443602998E-2</c:v>
                </c:pt>
                <c:pt idx="6">
                  <c:v>6.7792288177704996E-2</c:v>
                </c:pt>
                <c:pt idx="7">
                  <c:v>0.15933081710214</c:v>
                </c:pt>
                <c:pt idx="8">
                  <c:v>0.21518009631405</c:v>
                </c:pt>
                <c:pt idx="9">
                  <c:v>0.21354634372271</c:v>
                </c:pt>
                <c:pt idx="10">
                  <c:v>0.20611924841337001</c:v>
                </c:pt>
                <c:pt idx="11">
                  <c:v>0.18660479638718</c:v>
                </c:pt>
                <c:pt idx="12">
                  <c:v>0.20815906315805</c:v>
                </c:pt>
                <c:pt idx="13">
                  <c:v>0.18913101963949</c:v>
                </c:pt>
                <c:pt idx="14">
                  <c:v>0.18398348026197001</c:v>
                </c:pt>
                <c:pt idx="15">
                  <c:v>0.17038332173286</c:v>
                </c:pt>
                <c:pt idx="16">
                  <c:v>0.15082794825184001</c:v>
                </c:pt>
                <c:pt idx="17">
                  <c:v>0.14932905056519</c:v>
                </c:pt>
                <c:pt idx="18">
                  <c:v>0.15448459374456999</c:v>
                </c:pt>
                <c:pt idx="19">
                  <c:v>0.17168784903060999</c:v>
                </c:pt>
                <c:pt idx="20">
                  <c:v>0.17721165161557001</c:v>
                </c:pt>
                <c:pt idx="21">
                  <c:v>0.18305631744966</c:v>
                </c:pt>
                <c:pt idx="22">
                  <c:v>0.15839919522272</c:v>
                </c:pt>
                <c:pt idx="23">
                  <c:v>0.14168412587561</c:v>
                </c:pt>
                <c:pt idx="24">
                  <c:v>0.14693591180887</c:v>
                </c:pt>
                <c:pt idx="25">
                  <c:v>0.15386326247935</c:v>
                </c:pt>
                <c:pt idx="26">
                  <c:v>0.15727187808369</c:v>
                </c:pt>
                <c:pt idx="27">
                  <c:v>0.15569963969149</c:v>
                </c:pt>
                <c:pt idx="28">
                  <c:v>6.1676852151248997E-2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6B-4F24-89E3-B996291F2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556256"/>
        <c:axId val="153556584"/>
      </c:lineChart>
      <c:dateAx>
        <c:axId val="153556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556584"/>
        <c:crosses val="autoZero"/>
        <c:auto val="1"/>
        <c:lblOffset val="100"/>
        <c:baseTimeUnit val="days"/>
      </c:dateAx>
      <c:valAx>
        <c:axId val="15355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55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@DediMulyadi71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165445</c:v>
                </c:pt>
                <c:pt idx="1">
                  <c:v>165441</c:v>
                </c:pt>
                <c:pt idx="2">
                  <c:v>165483</c:v>
                </c:pt>
                <c:pt idx="3">
                  <c:v>165515</c:v>
                </c:pt>
                <c:pt idx="4">
                  <c:v>165545</c:v>
                </c:pt>
                <c:pt idx="5">
                  <c:v>165584</c:v>
                </c:pt>
                <c:pt idx="6">
                  <c:v>165227</c:v>
                </c:pt>
                <c:pt idx="7">
                  <c:v>165896</c:v>
                </c:pt>
                <c:pt idx="8">
                  <c:v>165864</c:v>
                </c:pt>
                <c:pt idx="9">
                  <c:v>165493</c:v>
                </c:pt>
                <c:pt idx="10">
                  <c:v>165485</c:v>
                </c:pt>
                <c:pt idx="11">
                  <c:v>165347</c:v>
                </c:pt>
                <c:pt idx="12">
                  <c:v>164939</c:v>
                </c:pt>
                <c:pt idx="13">
                  <c:v>164954</c:v>
                </c:pt>
                <c:pt idx="14">
                  <c:v>164677</c:v>
                </c:pt>
                <c:pt idx="15">
                  <c:v>164716</c:v>
                </c:pt>
                <c:pt idx="16">
                  <c:v>164794</c:v>
                </c:pt>
                <c:pt idx="17">
                  <c:v>164840</c:v>
                </c:pt>
                <c:pt idx="18">
                  <c:v>164956</c:v>
                </c:pt>
                <c:pt idx="19">
                  <c:v>165069</c:v>
                </c:pt>
                <c:pt idx="20">
                  <c:v>165202</c:v>
                </c:pt>
                <c:pt idx="21">
                  <c:v>165372</c:v>
                </c:pt>
                <c:pt idx="22">
                  <c:v>165492</c:v>
                </c:pt>
                <c:pt idx="23">
                  <c:v>165578</c:v>
                </c:pt>
                <c:pt idx="24">
                  <c:v>165654</c:v>
                </c:pt>
                <c:pt idx="25">
                  <c:v>165784</c:v>
                </c:pt>
                <c:pt idx="26">
                  <c:v>165903</c:v>
                </c:pt>
                <c:pt idx="27">
                  <c:v>166030</c:v>
                </c:pt>
                <c:pt idx="28">
                  <c:v>166075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12-4B64-A1C7-A33A10CE5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323576"/>
        <c:axId val="358325544"/>
      </c:lineChart>
      <c:dateAx>
        <c:axId val="358323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25544"/>
        <c:crosses val="autoZero"/>
        <c:auto val="1"/>
        <c:lblOffset val="100"/>
        <c:baseTimeUnit val="days"/>
      </c:dateAx>
      <c:valAx>
        <c:axId val="35832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2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@DediMulyadi71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EC-4891-BB2C-72A64BE6EE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@DediMulyadi71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EC-4891-BB2C-72A64BE6EE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326528"/>
        <c:axId val="358326856"/>
      </c:barChart>
      <c:catAx>
        <c:axId val="35832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26856"/>
        <c:crosses val="autoZero"/>
        <c:auto val="1"/>
        <c:lblAlgn val="ctr"/>
        <c:lblOffset val="100"/>
        <c:noMultiLvlLbl val="0"/>
      </c:catAx>
      <c:valAx>
        <c:axId val="35832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2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@DediMulyadi71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0B-4569-A36B-4E11E768C1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@DediMulyadi71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0B-4569-A36B-4E11E768C1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@DediMulyadi71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0B-4569-A36B-4E11E768C1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196560"/>
        <c:axId val="284193608"/>
      </c:barChart>
      <c:catAx>
        <c:axId val="28419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93608"/>
        <c:crosses val="autoZero"/>
        <c:auto val="1"/>
        <c:lblAlgn val="ctr"/>
        <c:lblOffset val="100"/>
        <c:noMultiLvlLbl val="0"/>
      </c:catAx>
      <c:valAx>
        <c:axId val="28419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9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@DediMulyadi71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4</c:v>
                </c:pt>
                <c:pt idx="1">
                  <c:v>-4</c:v>
                </c:pt>
                <c:pt idx="2">
                  <c:v>42</c:v>
                </c:pt>
                <c:pt idx="3">
                  <c:v>32</c:v>
                </c:pt>
                <c:pt idx="4">
                  <c:v>30</c:v>
                </c:pt>
                <c:pt idx="5">
                  <c:v>39</c:v>
                </c:pt>
                <c:pt idx="6">
                  <c:v>-357</c:v>
                </c:pt>
                <c:pt idx="7">
                  <c:v>669</c:v>
                </c:pt>
                <c:pt idx="8">
                  <c:v>-32</c:v>
                </c:pt>
                <c:pt idx="9">
                  <c:v>-371</c:v>
                </c:pt>
                <c:pt idx="10">
                  <c:v>-8</c:v>
                </c:pt>
                <c:pt idx="11">
                  <c:v>-138</c:v>
                </c:pt>
                <c:pt idx="12">
                  <c:v>-408</c:v>
                </c:pt>
                <c:pt idx="13">
                  <c:v>15</c:v>
                </c:pt>
                <c:pt idx="14">
                  <c:v>-277</c:v>
                </c:pt>
                <c:pt idx="15">
                  <c:v>39</c:v>
                </c:pt>
                <c:pt idx="16">
                  <c:v>78</c:v>
                </c:pt>
                <c:pt idx="17">
                  <c:v>46</c:v>
                </c:pt>
                <c:pt idx="18">
                  <c:v>116</c:v>
                </c:pt>
                <c:pt idx="19">
                  <c:v>113</c:v>
                </c:pt>
                <c:pt idx="20">
                  <c:v>133</c:v>
                </c:pt>
                <c:pt idx="21">
                  <c:v>170</c:v>
                </c:pt>
                <c:pt idx="22">
                  <c:v>120</c:v>
                </c:pt>
                <c:pt idx="23">
                  <c:v>86</c:v>
                </c:pt>
                <c:pt idx="24">
                  <c:v>76</c:v>
                </c:pt>
                <c:pt idx="25">
                  <c:v>130</c:v>
                </c:pt>
                <c:pt idx="26">
                  <c:v>119</c:v>
                </c:pt>
                <c:pt idx="27">
                  <c:v>127</c:v>
                </c:pt>
                <c:pt idx="28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4E-4ED0-A743-F86EF34CF5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419112"/>
        <c:axId val="286420424"/>
      </c:lineChart>
      <c:dateAx>
        <c:axId val="286419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20424"/>
        <c:crosses val="autoZero"/>
        <c:auto val="1"/>
        <c:lblOffset val="100"/>
        <c:baseTimeUnit val="days"/>
      </c:dateAx>
      <c:valAx>
        <c:axId val="28642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1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@DediMulyadi71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2.4177803567435002E-3</c:v>
                </c:pt>
                <c:pt idx="1">
                  <c:v>-2.4177219015383E-3</c:v>
                </c:pt>
                <c:pt idx="2">
                  <c:v>2.5386693745807001E-2</c:v>
                </c:pt>
                <c:pt idx="3">
                  <c:v>1.9337333744251999E-2</c:v>
                </c:pt>
                <c:pt idx="4">
                  <c:v>1.8125245446032001E-2</c:v>
                </c:pt>
                <c:pt idx="5">
                  <c:v>2.3558549035006E-2</c:v>
                </c:pt>
                <c:pt idx="6">
                  <c:v>-0.21560054111508001</c:v>
                </c:pt>
                <c:pt idx="7">
                  <c:v>0.40489750464511998</c:v>
                </c:pt>
                <c:pt idx="8">
                  <c:v>-1.9289193229493001E-2</c:v>
                </c:pt>
                <c:pt idx="9">
                  <c:v>-0.22367722953745001</c:v>
                </c:pt>
                <c:pt idx="10">
                  <c:v>-4.8340413189681998E-3</c:v>
                </c:pt>
                <c:pt idx="11">
                  <c:v>-8.3391243919388E-2</c:v>
                </c:pt>
                <c:pt idx="12">
                  <c:v>-0.24675379656117</c:v>
                </c:pt>
                <c:pt idx="13">
                  <c:v>9.0942712154189996E-3</c:v>
                </c:pt>
                <c:pt idx="14">
                  <c:v>-0.16792560350158001</c:v>
                </c:pt>
                <c:pt idx="15">
                  <c:v>2.3682724363451001E-2</c:v>
                </c:pt>
                <c:pt idx="16">
                  <c:v>4.7354233954199999E-2</c:v>
                </c:pt>
                <c:pt idx="17">
                  <c:v>2.7913637632437999E-2</c:v>
                </c:pt>
                <c:pt idx="18">
                  <c:v>7.0371269109439E-2</c:v>
                </c:pt>
                <c:pt idx="19">
                  <c:v>6.8503115982444004E-2</c:v>
                </c:pt>
                <c:pt idx="20">
                  <c:v>8.0572366707255996E-2</c:v>
                </c:pt>
                <c:pt idx="21">
                  <c:v>0.10290432319221</c:v>
                </c:pt>
                <c:pt idx="22">
                  <c:v>7.2563674624483002E-2</c:v>
                </c:pt>
                <c:pt idx="23">
                  <c:v>5.1966258187706997E-2</c:v>
                </c:pt>
                <c:pt idx="24">
                  <c:v>4.5899817608618998E-2</c:v>
                </c:pt>
                <c:pt idx="25">
                  <c:v>7.8476825189853994E-2</c:v>
                </c:pt>
                <c:pt idx="26">
                  <c:v>7.1780147662017998E-2</c:v>
                </c:pt>
                <c:pt idx="27">
                  <c:v>7.6550755561984998E-2</c:v>
                </c:pt>
                <c:pt idx="28">
                  <c:v>2.7103535505632E-2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8B-4BEA-A36A-49265FBA3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243680"/>
        <c:axId val="360239744"/>
      </c:lineChart>
      <c:dateAx>
        <c:axId val="360243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39744"/>
        <c:crosses val="autoZero"/>
        <c:auto val="1"/>
        <c:lblOffset val="100"/>
        <c:baseTimeUnit val="days"/>
      </c:dateAx>
      <c:valAx>
        <c:axId val="36023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4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dedimulyadi71 (Kang Dedi Mulyadi)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281913</c:v>
                </c:pt>
                <c:pt idx="1">
                  <c:v>282017</c:v>
                </c:pt>
                <c:pt idx="2">
                  <c:v>282341</c:v>
                </c:pt>
                <c:pt idx="3">
                  <c:v>282548</c:v>
                </c:pt>
                <c:pt idx="4">
                  <c:v>282652</c:v>
                </c:pt>
                <c:pt idx="5">
                  <c:v>282781</c:v>
                </c:pt>
                <c:pt idx="6">
                  <c:v>282886</c:v>
                </c:pt>
                <c:pt idx="7">
                  <c:v>282968</c:v>
                </c:pt>
                <c:pt idx="8">
                  <c:v>283024</c:v>
                </c:pt>
                <c:pt idx="9">
                  <c:v>283185</c:v>
                </c:pt>
                <c:pt idx="10">
                  <c:v>283394</c:v>
                </c:pt>
                <c:pt idx="11">
                  <c:v>283536</c:v>
                </c:pt>
                <c:pt idx="12">
                  <c:v>283691</c:v>
                </c:pt>
                <c:pt idx="13">
                  <c:v>283809</c:v>
                </c:pt>
                <c:pt idx="14">
                  <c:v>283945</c:v>
                </c:pt>
                <c:pt idx="15">
                  <c:v>284130</c:v>
                </c:pt>
                <c:pt idx="16">
                  <c:v>284310</c:v>
                </c:pt>
                <c:pt idx="17">
                  <c:v>284492</c:v>
                </c:pt>
                <c:pt idx="18">
                  <c:v>284635</c:v>
                </c:pt>
                <c:pt idx="19">
                  <c:v>284771</c:v>
                </c:pt>
                <c:pt idx="20">
                  <c:v>284892</c:v>
                </c:pt>
                <c:pt idx="21">
                  <c:v>285042</c:v>
                </c:pt>
                <c:pt idx="22">
                  <c:v>285185</c:v>
                </c:pt>
                <c:pt idx="23">
                  <c:v>285406</c:v>
                </c:pt>
                <c:pt idx="24">
                  <c:v>285772</c:v>
                </c:pt>
                <c:pt idx="25">
                  <c:v>285955</c:v>
                </c:pt>
                <c:pt idx="26">
                  <c:v>286069</c:v>
                </c:pt>
                <c:pt idx="27">
                  <c:v>286184</c:v>
                </c:pt>
                <c:pt idx="28">
                  <c:v>286231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40-48F2-BBFB-3C202341D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817848"/>
        <c:axId val="358815552"/>
      </c:lineChart>
      <c:dateAx>
        <c:axId val="358817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15552"/>
        <c:crosses val="autoZero"/>
        <c:auto val="1"/>
        <c:lblOffset val="100"/>
        <c:baseTimeUnit val="days"/>
      </c:dateAx>
      <c:valAx>
        <c:axId val="35881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1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dedimulyadi71 (Kang Dedi Mulyadi)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C0-4FEA-A500-1D639B53FA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dedimulyadi71 (Kang Dedi Mulyadi)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C0-4FEA-A500-1D639B53FA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dedimulyadi71 (Kang Dedi Mulyadi)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C0-4FEA-A500-1D639B53FA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818176"/>
        <c:axId val="358809976"/>
      </c:barChart>
      <c:catAx>
        <c:axId val="35881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09976"/>
        <c:crosses val="autoZero"/>
        <c:auto val="1"/>
        <c:lblAlgn val="ctr"/>
        <c:lblOffset val="100"/>
        <c:noMultiLvlLbl val="0"/>
      </c:catAx>
      <c:valAx>
        <c:axId val="35880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1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dedimulyadi71 (Kang Dedi Mulyadi)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2E-4DD0-A9CB-D076463503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dedimulyadi71 (Kang Dedi Mulyadi)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2E-4DD0-A9CB-D076463503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813584"/>
        <c:axId val="358813912"/>
      </c:barChart>
      <c:catAx>
        <c:axId val="35881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13912"/>
        <c:crosses val="autoZero"/>
        <c:auto val="1"/>
        <c:lblAlgn val="ctr"/>
        <c:lblOffset val="100"/>
        <c:noMultiLvlLbl val="0"/>
      </c:catAx>
      <c:valAx>
        <c:axId val="35881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1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dedimulyadi71 (Kang Dedi Mulyadi)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60</c:v>
                </c:pt>
                <c:pt idx="1">
                  <c:v>104</c:v>
                </c:pt>
                <c:pt idx="2">
                  <c:v>324</c:v>
                </c:pt>
                <c:pt idx="3">
                  <c:v>207</c:v>
                </c:pt>
                <c:pt idx="4">
                  <c:v>104</c:v>
                </c:pt>
                <c:pt idx="5">
                  <c:v>129</c:v>
                </c:pt>
                <c:pt idx="6">
                  <c:v>105</c:v>
                </c:pt>
                <c:pt idx="7">
                  <c:v>82</c:v>
                </c:pt>
                <c:pt idx="8">
                  <c:v>56</c:v>
                </c:pt>
                <c:pt idx="9">
                  <c:v>161</c:v>
                </c:pt>
                <c:pt idx="10">
                  <c:v>209</c:v>
                </c:pt>
                <c:pt idx="11">
                  <c:v>142</c:v>
                </c:pt>
                <c:pt idx="12">
                  <c:v>155</c:v>
                </c:pt>
                <c:pt idx="13">
                  <c:v>118</c:v>
                </c:pt>
                <c:pt idx="14">
                  <c:v>136</c:v>
                </c:pt>
                <c:pt idx="15">
                  <c:v>185</c:v>
                </c:pt>
                <c:pt idx="16">
                  <c:v>180</c:v>
                </c:pt>
                <c:pt idx="17">
                  <c:v>182</c:v>
                </c:pt>
                <c:pt idx="18">
                  <c:v>143</c:v>
                </c:pt>
                <c:pt idx="19">
                  <c:v>136</c:v>
                </c:pt>
                <c:pt idx="20">
                  <c:v>121</c:v>
                </c:pt>
                <c:pt idx="21">
                  <c:v>150</c:v>
                </c:pt>
                <c:pt idx="22">
                  <c:v>143</c:v>
                </c:pt>
                <c:pt idx="23">
                  <c:v>221</c:v>
                </c:pt>
                <c:pt idx="24">
                  <c:v>366</c:v>
                </c:pt>
                <c:pt idx="25">
                  <c:v>183</c:v>
                </c:pt>
                <c:pt idx="26">
                  <c:v>114</c:v>
                </c:pt>
                <c:pt idx="27">
                  <c:v>115</c:v>
                </c:pt>
                <c:pt idx="28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FB-499C-8504-173FC784A8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825064"/>
        <c:axId val="358820800"/>
      </c:lineChart>
      <c:dateAx>
        <c:axId val="358825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20800"/>
        <c:crosses val="autoZero"/>
        <c:auto val="1"/>
        <c:lblOffset val="100"/>
        <c:baseTimeUnit val="days"/>
      </c:dateAx>
      <c:valAx>
        <c:axId val="35882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2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dedimulyadi71 (Kang Dedi Mulyadi)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2.1287692520569002E-2</c:v>
                </c:pt>
                <c:pt idx="1">
                  <c:v>3.6890813832636003E-2</c:v>
                </c:pt>
                <c:pt idx="2">
                  <c:v>0.11488669122783</c:v>
                </c:pt>
                <c:pt idx="3">
                  <c:v>7.3315600638944003E-2</c:v>
                </c:pt>
                <c:pt idx="4">
                  <c:v>3.6807905205486997E-2</c:v>
                </c:pt>
                <c:pt idx="5">
                  <c:v>4.5639160522480002E-2</c:v>
                </c:pt>
                <c:pt idx="6">
                  <c:v>3.7131207542232002E-2</c:v>
                </c:pt>
                <c:pt idx="7">
                  <c:v>2.8986941736247E-2</c:v>
                </c:pt>
                <c:pt idx="8">
                  <c:v>1.9790223629526999E-2</c:v>
                </c:pt>
                <c:pt idx="9">
                  <c:v>5.6885635140482997E-2</c:v>
                </c:pt>
                <c:pt idx="10">
                  <c:v>7.3803344103678004E-2</c:v>
                </c:pt>
                <c:pt idx="11">
                  <c:v>5.0106918283379001E-2</c:v>
                </c:pt>
                <c:pt idx="12">
                  <c:v>5.4666779527115003E-2</c:v>
                </c:pt>
                <c:pt idx="13">
                  <c:v>4.1594551818704001E-2</c:v>
                </c:pt>
                <c:pt idx="14">
                  <c:v>4.7919551529374001E-2</c:v>
                </c:pt>
                <c:pt idx="15">
                  <c:v>6.5153462818503996E-2</c:v>
                </c:pt>
                <c:pt idx="16">
                  <c:v>6.3351282863478006E-2</c:v>
                </c:pt>
                <c:pt idx="17">
                  <c:v>6.4014631915865997E-2</c:v>
                </c:pt>
                <c:pt idx="18">
                  <c:v>5.0265033814659001E-2</c:v>
                </c:pt>
                <c:pt idx="19">
                  <c:v>4.7780490804011998E-2</c:v>
                </c:pt>
                <c:pt idx="20">
                  <c:v>4.2490281664917001E-2</c:v>
                </c:pt>
                <c:pt idx="21">
                  <c:v>5.2651531106524999E-2</c:v>
                </c:pt>
                <c:pt idx="22">
                  <c:v>5.0168045410852E-2</c:v>
                </c:pt>
                <c:pt idx="23">
                  <c:v>7.7493556813997999E-2</c:v>
                </c:pt>
                <c:pt idx="24">
                  <c:v>0.12823836920036999</c:v>
                </c:pt>
                <c:pt idx="25">
                  <c:v>6.4037064512968006E-2</c:v>
                </c:pt>
                <c:pt idx="26">
                  <c:v>3.9866412547429002E-2</c:v>
                </c:pt>
                <c:pt idx="27">
                  <c:v>4.0200091586295998E-2</c:v>
                </c:pt>
                <c:pt idx="28">
                  <c:v>1.6423000587035001E-2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78-4ECD-8A69-22763A418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244992"/>
        <c:axId val="360240072"/>
      </c:lineChart>
      <c:dateAx>
        <c:axId val="360244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40072"/>
        <c:crosses val="autoZero"/>
        <c:auto val="1"/>
        <c:lblOffset val="100"/>
        <c:baseTimeUnit val="days"/>
      </c:dateAx>
      <c:valAx>
        <c:axId val="36024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4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981CD-7583-4588-904B-F321C9B400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6FBF1C-FE40-4812-B2C1-C1B7E3A39D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3145706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793DB-5E14-493A-9E1A-003FEBA69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C89B80-AC85-445B-8CBA-5E5935FC08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9394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CD7B8-345B-4B8F-9CD4-42D960626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79B36-6FB4-4561-8E9A-6BC5971ED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55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24672-DD1B-45F6-BC75-8A965A4B7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49BBB7-C17D-420F-9C3E-8CB6FB8095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9740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ABA8F-4FD5-4C39-88C3-97CAF23AEA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C604B-8C07-4640-9F7A-5CF0A8590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78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4F72B-F168-4207-BD2D-F7F0F72B6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B4A272-F3CE-4BD0-B625-0F4BE73438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8659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5EB02-2DD1-451D-8DD3-D8442101C9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5C75A-6043-44CD-92F6-4B31512F4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947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E88EC-C22E-4DFE-B45F-DB247EAFF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B58706-16A0-43A1-864A-9752D509AC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5785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CBB56-2AA4-413F-A7DA-2178E9A08C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BC15E-4AEB-4242-8C7C-7F4467342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456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08F1E-D08C-4F46-A175-F2E4CE187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5BB480-A6F0-4254-9C16-AA8A2EB7D7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340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59BDD-6CE5-4B0F-8952-ABFD58F81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BFEF1-AA7F-4B61-AF46-0A9FBF1A1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262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73766-F856-4E2D-BF18-7FA313DAD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477899-786C-447B-91E0-337F49555B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8104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09E1C-8D92-48B4-ACAC-03F7ECC68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C5FE3-4FB4-4FC5-BD5E-E9C71CBC9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9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3398C-C2AA-4812-AF0F-18CC1D5BE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209DC6-1422-4BAC-AE8C-AE03B222FF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3203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DBC49-F54B-4AE5-95E2-3E782D9007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5415-24A0-439E-A861-0D9E3F3EB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283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A5CFA-C902-41F2-8D34-B407001F9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FF3586-79E7-4004-BA36-3C39ADB881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9746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B19AD-1E3A-43B8-9050-81E3437E7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7CE2E-8D81-4258-BADC-F6C7F9082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894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02FBA-0600-42E1-A24B-0EB21B354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DC36F2-7B48-48DC-BF15-9472957902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1446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CFCC1-6226-4CCE-8B92-34B3AF14B7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370FE-9331-4FA0-B00B-D3B7B3DD6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47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DBDC0-48DF-46D1-942D-511842DAB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D64FDE-346C-423C-894D-D70921B2D6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0540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33F4B-A94F-4FCA-9868-42BBC6DD59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AF0BE-7B36-4002-A8B8-AF766CB76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657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49069-5D62-4989-BA10-12396C903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A29224-538F-499C-9BFF-B2027E40B4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2907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54107-9820-44BE-B275-BEA5F01E98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BE8C9-13F5-401E-8016-60D0E33B4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689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87F93-EE3A-428C-8E78-593CE6B9C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965C29-CF66-41C4-B7F0-D2A7EF1DF8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493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5C9B4-3F65-4026-8E0C-4AD017DD5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72A0C-42AB-4B60-B557-EDACA3D48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261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ECE2F-172A-4019-86FE-047891E3B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B961E6-3511-417E-A751-06264ED8EE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0247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F4976-5203-47AD-945F-FD1A389690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6E72-777B-4B75-93A9-81CAF2F2C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182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73A19-3298-4B77-A937-D871FD070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3B47F1-C90D-476E-8BC4-984ABC4F32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2764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21547-989D-4831-B8DC-D931B6E06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C0648-8D03-4ACA-B447-3A4571455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094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35C1F-4D3D-4B58-A03A-6E6D5A9E7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388AB3-8440-4AE0-90D7-3815E8CB29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4245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47402-5F88-455B-AC40-F6A4D305CD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AE13A-FAED-4005-B1C6-BEF43DFDD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8031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2018-03-04T06:52:17Z</dcterms:created>
  <dcterms:modified xsi:type="dcterms:W3CDTF">2018-03-04T06:52:45Z</dcterms:modified>
</cp:coreProperties>
</file>