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9094979</c:v>
                </c:pt>
                <c:pt idx="1">
                  <c:v>9095256</c:v>
                </c:pt>
                <c:pt idx="2">
                  <c:v>9095694</c:v>
                </c:pt>
                <c:pt idx="3">
                  <c:v>9095884</c:v>
                </c:pt>
                <c:pt idx="4">
                  <c:v>9095439</c:v>
                </c:pt>
                <c:pt idx="5">
                  <c:v>9094910</c:v>
                </c:pt>
                <c:pt idx="6">
                  <c:v>9093878</c:v>
                </c:pt>
                <c:pt idx="7">
                  <c:v>9093154</c:v>
                </c:pt>
                <c:pt idx="8">
                  <c:v>9092544</c:v>
                </c:pt>
                <c:pt idx="9">
                  <c:v>9091843</c:v>
                </c:pt>
                <c:pt idx="10">
                  <c:v>9091069</c:v>
                </c:pt>
                <c:pt idx="11">
                  <c:v>9090368</c:v>
                </c:pt>
                <c:pt idx="12">
                  <c:v>9089700</c:v>
                </c:pt>
                <c:pt idx="13">
                  <c:v>9089138</c:v>
                </c:pt>
                <c:pt idx="14">
                  <c:v>9088448</c:v>
                </c:pt>
                <c:pt idx="15">
                  <c:v>9088466</c:v>
                </c:pt>
                <c:pt idx="16">
                  <c:v>9089037</c:v>
                </c:pt>
                <c:pt idx="17">
                  <c:v>9089867</c:v>
                </c:pt>
                <c:pt idx="18">
                  <c:v>9090439</c:v>
                </c:pt>
                <c:pt idx="19">
                  <c:v>9089831</c:v>
                </c:pt>
                <c:pt idx="20">
                  <c:v>9090306</c:v>
                </c:pt>
                <c:pt idx="21">
                  <c:v>9090240</c:v>
                </c:pt>
                <c:pt idx="22">
                  <c:v>9090823</c:v>
                </c:pt>
                <c:pt idx="23">
                  <c:v>9091422</c:v>
                </c:pt>
                <c:pt idx="24">
                  <c:v>9094432</c:v>
                </c:pt>
                <c:pt idx="25">
                  <c:v>9096879</c:v>
                </c:pt>
                <c:pt idx="26">
                  <c:v>9101347</c:v>
                </c:pt>
                <c:pt idx="27">
                  <c:v>9110390</c:v>
                </c:pt>
                <c:pt idx="28">
                  <c:v>9125892</c:v>
                </c:pt>
                <c:pt idx="29">
                  <c:v>9140457</c:v>
                </c:pt>
                <c:pt idx="30">
                  <c:v>9153954</c:v>
                </c:pt>
                <c:pt idx="31">
                  <c:v>9159233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B4-4B4D-ABED-17C3AD5B7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79528"/>
        <c:axId val="279780184"/>
      </c:lineChart>
      <c:dateAx>
        <c:axId val="27977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80184"/>
        <c:crosses val="autoZero"/>
        <c:auto val="1"/>
        <c:lblOffset val="100"/>
        <c:baseTimeUnit val="days"/>
      </c:dateAx>
      <c:valAx>
        <c:axId val="27978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7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0D-4D2B-9F52-373EAE21B2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0D-4D2B-9F52-373EAE21B2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0D-4D2B-9F52-373EAE21B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019872"/>
        <c:axId val="308017248"/>
      </c:barChart>
      <c:catAx>
        <c:axId val="30801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17248"/>
        <c:crosses val="autoZero"/>
        <c:auto val="1"/>
        <c:lblAlgn val="ctr"/>
        <c:lblOffset val="100"/>
        <c:noMultiLvlLbl val="0"/>
      </c:catAx>
      <c:valAx>
        <c:axId val="30801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1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365051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4-4DAA-BE26-E1454EE14C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44-4DAA-BE26-E1454EE14C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44-4DAA-BE26-E1454EE14C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44-4DAA-BE26-E1454EE14C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44-4DAA-BE26-E1454EE14C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44-4DAA-BE26-E1454EE14C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52918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644-4DAA-BE26-E1454EE14C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644-4DAA-BE26-E1454EE14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089824"/>
        <c:axId val="312093104"/>
      </c:barChart>
      <c:catAx>
        <c:axId val="31208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93104"/>
        <c:crosses val="autoZero"/>
        <c:auto val="1"/>
        <c:lblAlgn val="ctr"/>
        <c:lblOffset val="100"/>
        <c:noMultiLvlLbl val="0"/>
      </c:catAx>
      <c:valAx>
        <c:axId val="31209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109</c:v>
                </c:pt>
                <c:pt idx="1">
                  <c:v>277</c:v>
                </c:pt>
                <c:pt idx="2">
                  <c:v>438</c:v>
                </c:pt>
                <c:pt idx="3">
                  <c:v>190</c:v>
                </c:pt>
                <c:pt idx="4">
                  <c:v>-445</c:v>
                </c:pt>
                <c:pt idx="5">
                  <c:v>-529</c:v>
                </c:pt>
                <c:pt idx="6">
                  <c:v>-1032</c:v>
                </c:pt>
                <c:pt idx="7">
                  <c:v>-724</c:v>
                </c:pt>
                <c:pt idx="8">
                  <c:v>-610</c:v>
                </c:pt>
                <c:pt idx="9">
                  <c:v>-701</c:v>
                </c:pt>
                <c:pt idx="10">
                  <c:v>-774</c:v>
                </c:pt>
                <c:pt idx="11">
                  <c:v>-701</c:v>
                </c:pt>
                <c:pt idx="12">
                  <c:v>-668</c:v>
                </c:pt>
                <c:pt idx="13">
                  <c:v>-562</c:v>
                </c:pt>
                <c:pt idx="14">
                  <c:v>-690</c:v>
                </c:pt>
                <c:pt idx="15">
                  <c:v>18</c:v>
                </c:pt>
                <c:pt idx="16">
                  <c:v>571</c:v>
                </c:pt>
                <c:pt idx="17">
                  <c:v>830</c:v>
                </c:pt>
                <c:pt idx="18">
                  <c:v>572</c:v>
                </c:pt>
                <c:pt idx="19">
                  <c:v>-608</c:v>
                </c:pt>
                <c:pt idx="20">
                  <c:v>475</c:v>
                </c:pt>
                <c:pt idx="21">
                  <c:v>-66</c:v>
                </c:pt>
                <c:pt idx="22">
                  <c:v>583</c:v>
                </c:pt>
                <c:pt idx="23">
                  <c:v>599</c:v>
                </c:pt>
                <c:pt idx="24">
                  <c:v>3010</c:v>
                </c:pt>
                <c:pt idx="25">
                  <c:v>2447</c:v>
                </c:pt>
                <c:pt idx="26">
                  <c:v>4468</c:v>
                </c:pt>
                <c:pt idx="27">
                  <c:v>9043</c:v>
                </c:pt>
                <c:pt idx="28">
                  <c:v>15502</c:v>
                </c:pt>
                <c:pt idx="29">
                  <c:v>14565</c:v>
                </c:pt>
                <c:pt idx="30">
                  <c:v>13497</c:v>
                </c:pt>
                <c:pt idx="31">
                  <c:v>5279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D-4E51-A6ED-E8FD95DE7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17576"/>
        <c:axId val="308018232"/>
      </c:lineChart>
      <c:dateAx>
        <c:axId val="30801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18232"/>
        <c:crosses val="autoZero"/>
        <c:auto val="1"/>
        <c:lblOffset val="100"/>
        <c:baseTimeUnit val="days"/>
      </c:dateAx>
      <c:valAx>
        <c:axId val="30801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1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1.1984778232124E-3</c:v>
                </c:pt>
                <c:pt idx="1">
                  <c:v>3.0456364989958E-3</c:v>
                </c:pt>
                <c:pt idx="2">
                  <c:v>4.8156973261664999E-3</c:v>
                </c:pt>
                <c:pt idx="3">
                  <c:v>2.088900528096E-3</c:v>
                </c:pt>
                <c:pt idx="4">
                  <c:v>-4.8923227253118004E-3</c:v>
                </c:pt>
                <c:pt idx="5">
                  <c:v>-5.8161018945869E-3</c:v>
                </c:pt>
                <c:pt idx="6">
                  <c:v>-1.1347006182579E-2</c:v>
                </c:pt>
                <c:pt idx="7">
                  <c:v>-7.9613999659990994E-3</c:v>
                </c:pt>
                <c:pt idx="8">
                  <c:v>-6.7083434416704999E-3</c:v>
                </c:pt>
                <c:pt idx="9">
                  <c:v>-7.7096135031076004E-3</c:v>
                </c:pt>
                <c:pt idx="10">
                  <c:v>-8.5131254466229E-3</c:v>
                </c:pt>
                <c:pt idx="11">
                  <c:v>-7.7108643658958002E-3</c:v>
                </c:pt>
                <c:pt idx="12">
                  <c:v>-7.3484373789928E-3</c:v>
                </c:pt>
                <c:pt idx="13">
                  <c:v>-6.1828223153679003E-3</c:v>
                </c:pt>
                <c:pt idx="14">
                  <c:v>-7.5914789719332999E-3</c:v>
                </c:pt>
                <c:pt idx="15">
                  <c:v>1.9805361707521E-4</c:v>
                </c:pt>
                <c:pt idx="16">
                  <c:v>6.2826884096832004E-3</c:v>
                </c:pt>
                <c:pt idx="17">
                  <c:v>9.1318805281572005E-3</c:v>
                </c:pt>
                <c:pt idx="18">
                  <c:v>6.2927213346465997E-3</c:v>
                </c:pt>
                <c:pt idx="19">
                  <c:v>-6.6883458543641004E-3</c:v>
                </c:pt>
                <c:pt idx="20">
                  <c:v>5.2256197062409996E-3</c:v>
                </c:pt>
                <c:pt idx="21">
                  <c:v>-7.2604816603532999E-4</c:v>
                </c:pt>
                <c:pt idx="22">
                  <c:v>6.4134720315415002E-3</c:v>
                </c:pt>
                <c:pt idx="23">
                  <c:v>6.5890623984209001E-3</c:v>
                </c:pt>
                <c:pt idx="24">
                  <c:v>3.3108132039189997E-2</c:v>
                </c:pt>
                <c:pt idx="25">
                  <c:v>2.6906573164767002E-2</c:v>
                </c:pt>
                <c:pt idx="26">
                  <c:v>4.9115746180640997E-2</c:v>
                </c:pt>
                <c:pt idx="27">
                  <c:v>9.9358919069891999E-2</c:v>
                </c:pt>
                <c:pt idx="28">
                  <c:v>0.17015736977231</c:v>
                </c:pt>
                <c:pt idx="29">
                  <c:v>0.15960083682779</c:v>
                </c:pt>
                <c:pt idx="30">
                  <c:v>0.14766220113501999</c:v>
                </c:pt>
                <c:pt idx="31">
                  <c:v>5.7669068470303002E-2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6C-4113-94AA-E4D90B3F3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736272"/>
        <c:axId val="149738896"/>
      </c:lineChart>
      <c:dateAx>
        <c:axId val="14973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38896"/>
        <c:crosses val="autoZero"/>
        <c:auto val="1"/>
        <c:lblOffset val="100"/>
        <c:baseTimeUnit val="days"/>
      </c:dateAx>
      <c:valAx>
        <c:axId val="14973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3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168007</c:v>
                </c:pt>
                <c:pt idx="1">
                  <c:v>168190</c:v>
                </c:pt>
                <c:pt idx="2">
                  <c:v>168240</c:v>
                </c:pt>
                <c:pt idx="3">
                  <c:v>168296</c:v>
                </c:pt>
                <c:pt idx="4">
                  <c:v>168283</c:v>
                </c:pt>
                <c:pt idx="5">
                  <c:v>168290</c:v>
                </c:pt>
                <c:pt idx="6">
                  <c:v>168323</c:v>
                </c:pt>
                <c:pt idx="7">
                  <c:v>168452</c:v>
                </c:pt>
                <c:pt idx="8">
                  <c:v>168460</c:v>
                </c:pt>
                <c:pt idx="9">
                  <c:v>168303</c:v>
                </c:pt>
                <c:pt idx="10">
                  <c:v>168308</c:v>
                </c:pt>
                <c:pt idx="11">
                  <c:v>168352</c:v>
                </c:pt>
                <c:pt idx="12">
                  <c:v>168368</c:v>
                </c:pt>
                <c:pt idx="13">
                  <c:v>168386</c:v>
                </c:pt>
                <c:pt idx="14">
                  <c:v>168492</c:v>
                </c:pt>
                <c:pt idx="15">
                  <c:v>168567</c:v>
                </c:pt>
                <c:pt idx="16">
                  <c:v>168484</c:v>
                </c:pt>
                <c:pt idx="17">
                  <c:v>168499</c:v>
                </c:pt>
                <c:pt idx="18">
                  <c:v>168518</c:v>
                </c:pt>
                <c:pt idx="19">
                  <c:v>168507</c:v>
                </c:pt>
                <c:pt idx="20">
                  <c:v>168561</c:v>
                </c:pt>
                <c:pt idx="21">
                  <c:v>168638</c:v>
                </c:pt>
                <c:pt idx="22">
                  <c:v>168616</c:v>
                </c:pt>
                <c:pt idx="23">
                  <c:v>168608</c:v>
                </c:pt>
                <c:pt idx="24">
                  <c:v>168434</c:v>
                </c:pt>
                <c:pt idx="25">
                  <c:v>168372</c:v>
                </c:pt>
                <c:pt idx="26">
                  <c:v>167262</c:v>
                </c:pt>
                <c:pt idx="27">
                  <c:v>166720</c:v>
                </c:pt>
                <c:pt idx="28">
                  <c:v>166602</c:v>
                </c:pt>
                <c:pt idx="29">
                  <c:v>165165</c:v>
                </c:pt>
                <c:pt idx="30">
                  <c:v>165441</c:v>
                </c:pt>
                <c:pt idx="31">
                  <c:v>165445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B-429D-8A97-ED938917D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738568"/>
        <c:axId val="149735944"/>
      </c:lineChart>
      <c:dateAx>
        <c:axId val="14973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35944"/>
        <c:crosses val="autoZero"/>
        <c:auto val="1"/>
        <c:lblOffset val="100"/>
        <c:baseTimeUnit val="days"/>
      </c:dateAx>
      <c:valAx>
        <c:axId val="14973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3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B3-49D3-A479-17CA0985FE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B3-49D3-A479-17CA0985F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276616"/>
        <c:axId val="312282848"/>
      </c:barChart>
      <c:catAx>
        <c:axId val="31227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82848"/>
        <c:crosses val="autoZero"/>
        <c:auto val="1"/>
        <c:lblAlgn val="ctr"/>
        <c:lblOffset val="100"/>
        <c:noMultiLvlLbl val="0"/>
      </c:catAx>
      <c:valAx>
        <c:axId val="31228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7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6-4E8B-A551-B8F4AEC44D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A6-4E8B-A551-B8F4AEC44D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A6-4E8B-A551-B8F4AEC44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279240"/>
        <c:axId val="312280552"/>
      </c:barChart>
      <c:catAx>
        <c:axId val="31227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80552"/>
        <c:crosses val="autoZero"/>
        <c:auto val="1"/>
        <c:lblAlgn val="ctr"/>
        <c:lblOffset val="100"/>
        <c:noMultiLvlLbl val="0"/>
      </c:catAx>
      <c:valAx>
        <c:axId val="31228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7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270</c:v>
                </c:pt>
                <c:pt idx="1">
                  <c:v>183</c:v>
                </c:pt>
                <c:pt idx="2">
                  <c:v>50</c:v>
                </c:pt>
                <c:pt idx="3">
                  <c:v>56</c:v>
                </c:pt>
                <c:pt idx="4">
                  <c:v>-13</c:v>
                </c:pt>
                <c:pt idx="5">
                  <c:v>7</c:v>
                </c:pt>
                <c:pt idx="6">
                  <c:v>33</c:v>
                </c:pt>
                <c:pt idx="7">
                  <c:v>129</c:v>
                </c:pt>
                <c:pt idx="8">
                  <c:v>8</c:v>
                </c:pt>
                <c:pt idx="9">
                  <c:v>-157</c:v>
                </c:pt>
                <c:pt idx="10">
                  <c:v>5</c:v>
                </c:pt>
                <c:pt idx="11">
                  <c:v>44</c:v>
                </c:pt>
                <c:pt idx="12">
                  <c:v>16</c:v>
                </c:pt>
                <c:pt idx="13">
                  <c:v>18</c:v>
                </c:pt>
                <c:pt idx="14">
                  <c:v>106</c:v>
                </c:pt>
                <c:pt idx="15">
                  <c:v>75</c:v>
                </c:pt>
                <c:pt idx="16">
                  <c:v>-83</c:v>
                </c:pt>
                <c:pt idx="17">
                  <c:v>15</c:v>
                </c:pt>
                <c:pt idx="18">
                  <c:v>19</c:v>
                </c:pt>
                <c:pt idx="19">
                  <c:v>-11</c:v>
                </c:pt>
                <c:pt idx="20">
                  <c:v>54</c:v>
                </c:pt>
                <c:pt idx="21">
                  <c:v>77</c:v>
                </c:pt>
                <c:pt idx="22">
                  <c:v>-22</c:v>
                </c:pt>
                <c:pt idx="23">
                  <c:v>-8</c:v>
                </c:pt>
                <c:pt idx="24">
                  <c:v>-174</c:v>
                </c:pt>
                <c:pt idx="25">
                  <c:v>-62</c:v>
                </c:pt>
                <c:pt idx="26">
                  <c:v>-1110</c:v>
                </c:pt>
                <c:pt idx="27">
                  <c:v>-542</c:v>
                </c:pt>
                <c:pt idx="28">
                  <c:v>-118</c:v>
                </c:pt>
                <c:pt idx="29">
                  <c:v>-1437</c:v>
                </c:pt>
                <c:pt idx="30">
                  <c:v>276</c:v>
                </c:pt>
                <c:pt idx="3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BB-4437-A611-F7FF9DFA0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280880"/>
        <c:axId val="312281536"/>
      </c:lineChart>
      <c:dateAx>
        <c:axId val="312280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81536"/>
        <c:crosses val="autoZero"/>
        <c:auto val="1"/>
        <c:lblOffset val="100"/>
        <c:baseTimeUnit val="days"/>
      </c:dateAx>
      <c:valAx>
        <c:axId val="31228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8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0.16096627458462001</c:v>
                </c:pt>
                <c:pt idx="1">
                  <c:v>0.1089240329272</c:v>
                </c:pt>
                <c:pt idx="2">
                  <c:v>2.9728283488911E-2</c:v>
                </c:pt>
                <c:pt idx="3">
                  <c:v>3.3285782215882E-2</c:v>
                </c:pt>
                <c:pt idx="4">
                  <c:v>-7.7244854304321002E-3</c:v>
                </c:pt>
                <c:pt idx="5">
                  <c:v>4.1596596209956E-3</c:v>
                </c:pt>
                <c:pt idx="6">
                  <c:v>1.9609008259551999E-2</c:v>
                </c:pt>
                <c:pt idx="7">
                  <c:v>7.6638367899812002E-2</c:v>
                </c:pt>
                <c:pt idx="8">
                  <c:v>4.7491273478497999E-3</c:v>
                </c:pt>
                <c:pt idx="9">
                  <c:v>-9.3197198147927998E-2</c:v>
                </c:pt>
                <c:pt idx="10">
                  <c:v>2.9708323678127998E-3</c:v>
                </c:pt>
                <c:pt idx="11">
                  <c:v>2.6142548185468999E-2</c:v>
                </c:pt>
                <c:pt idx="12">
                  <c:v>9.5038965976049997E-3</c:v>
                </c:pt>
                <c:pt idx="13">
                  <c:v>1.0690867623301001E-2</c:v>
                </c:pt>
                <c:pt idx="14">
                  <c:v>6.2950601593957003E-2</c:v>
                </c:pt>
                <c:pt idx="15">
                  <c:v>4.4512499109749998E-2</c:v>
                </c:pt>
                <c:pt idx="16">
                  <c:v>-4.9238581691552999E-2</c:v>
                </c:pt>
                <c:pt idx="17">
                  <c:v>8.9029225327033994E-3</c:v>
                </c:pt>
                <c:pt idx="18">
                  <c:v>1.1276031311758999E-2</c:v>
                </c:pt>
                <c:pt idx="19">
                  <c:v>-6.5274926120651999E-3</c:v>
                </c:pt>
                <c:pt idx="20">
                  <c:v>3.2046146450888997E-2</c:v>
                </c:pt>
                <c:pt idx="21">
                  <c:v>4.5680792116799998E-2</c:v>
                </c:pt>
                <c:pt idx="22">
                  <c:v>-1.3045695513466999E-2</c:v>
                </c:pt>
                <c:pt idx="23">
                  <c:v>-4.7445082317218003E-3</c:v>
                </c:pt>
                <c:pt idx="24">
                  <c:v>-0.10319795027519001</c:v>
                </c:pt>
                <c:pt idx="25">
                  <c:v>-3.6809670256599002E-2</c:v>
                </c:pt>
                <c:pt idx="26">
                  <c:v>-0.65925450787541995</c:v>
                </c:pt>
                <c:pt idx="27">
                  <c:v>-0.32404252011814</c:v>
                </c:pt>
                <c:pt idx="28">
                  <c:v>-7.0777351247600997E-2</c:v>
                </c:pt>
                <c:pt idx="29">
                  <c:v>-0.86253466344941998</c:v>
                </c:pt>
                <c:pt idx="30">
                  <c:v>0.16710562165108001</c:v>
                </c:pt>
                <c:pt idx="31">
                  <c:v>2.4177803567435002E-3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5B-4219-B8F1-3474C4629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121392"/>
        <c:axId val="309123360"/>
      </c:lineChart>
      <c:dateAx>
        <c:axId val="30912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23360"/>
        <c:crosses val="autoZero"/>
        <c:auto val="1"/>
        <c:lblOffset val="100"/>
        <c:baseTimeUnit val="days"/>
      </c:dateAx>
      <c:valAx>
        <c:axId val="30912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2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276698</c:v>
                </c:pt>
                <c:pt idx="1">
                  <c:v>276866</c:v>
                </c:pt>
                <c:pt idx="2">
                  <c:v>277063</c:v>
                </c:pt>
                <c:pt idx="3">
                  <c:v>277312</c:v>
                </c:pt>
                <c:pt idx="4">
                  <c:v>277481</c:v>
                </c:pt>
                <c:pt idx="5">
                  <c:v>277788</c:v>
                </c:pt>
                <c:pt idx="6">
                  <c:v>278015</c:v>
                </c:pt>
                <c:pt idx="7">
                  <c:v>278228</c:v>
                </c:pt>
                <c:pt idx="8">
                  <c:v>278449</c:v>
                </c:pt>
                <c:pt idx="9">
                  <c:v>278602</c:v>
                </c:pt>
                <c:pt idx="10">
                  <c:v>278697</c:v>
                </c:pt>
                <c:pt idx="11">
                  <c:v>278819</c:v>
                </c:pt>
                <c:pt idx="12">
                  <c:v>278981</c:v>
                </c:pt>
                <c:pt idx="13">
                  <c:v>279276</c:v>
                </c:pt>
                <c:pt idx="14">
                  <c:v>279532</c:v>
                </c:pt>
                <c:pt idx="15">
                  <c:v>279718</c:v>
                </c:pt>
                <c:pt idx="16">
                  <c:v>279900</c:v>
                </c:pt>
                <c:pt idx="17">
                  <c:v>280104</c:v>
                </c:pt>
                <c:pt idx="18">
                  <c:v>280394</c:v>
                </c:pt>
                <c:pt idx="19">
                  <c:v>280663</c:v>
                </c:pt>
                <c:pt idx="20">
                  <c:v>280903</c:v>
                </c:pt>
                <c:pt idx="21">
                  <c:v>281076</c:v>
                </c:pt>
                <c:pt idx="22">
                  <c:v>281184</c:v>
                </c:pt>
                <c:pt idx="23">
                  <c:v>281299</c:v>
                </c:pt>
                <c:pt idx="24">
                  <c:v>281415</c:v>
                </c:pt>
                <c:pt idx="25">
                  <c:v>281483</c:v>
                </c:pt>
                <c:pt idx="26">
                  <c:v>281574</c:v>
                </c:pt>
                <c:pt idx="27">
                  <c:v>281651</c:v>
                </c:pt>
                <c:pt idx="28">
                  <c:v>281721</c:v>
                </c:pt>
                <c:pt idx="29">
                  <c:v>281787</c:v>
                </c:pt>
                <c:pt idx="30">
                  <c:v>281853</c:v>
                </c:pt>
                <c:pt idx="31">
                  <c:v>281913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8D-4783-A7DB-C34894ADA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115488"/>
        <c:axId val="309116800"/>
      </c:lineChart>
      <c:dateAx>
        <c:axId val="30911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6800"/>
        <c:crosses val="autoZero"/>
        <c:auto val="1"/>
        <c:lblOffset val="100"/>
        <c:baseTimeUnit val="days"/>
      </c:dateAx>
      <c:valAx>
        <c:axId val="30911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3E-4656-84AB-47B04020DC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3E-4656-84AB-47B04020DC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3E-4656-84AB-47B04020D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117784"/>
        <c:axId val="309111880"/>
      </c:barChart>
      <c:catAx>
        <c:axId val="30911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1880"/>
        <c:crosses val="autoZero"/>
        <c:auto val="1"/>
        <c:lblAlgn val="ctr"/>
        <c:lblOffset val="100"/>
        <c:noMultiLvlLbl val="0"/>
      </c:catAx>
      <c:valAx>
        <c:axId val="30911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0-4E56-A81E-381C356D34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0-4E56-A81E-381C356D3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112536"/>
        <c:axId val="309110240"/>
      </c:barChart>
      <c:catAx>
        <c:axId val="30911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0240"/>
        <c:crosses val="autoZero"/>
        <c:auto val="1"/>
        <c:lblAlgn val="ctr"/>
        <c:lblOffset val="100"/>
        <c:noMultiLvlLbl val="0"/>
      </c:catAx>
      <c:valAx>
        <c:axId val="30911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136</c:v>
                </c:pt>
                <c:pt idx="1">
                  <c:v>168</c:v>
                </c:pt>
                <c:pt idx="2">
                  <c:v>197</c:v>
                </c:pt>
                <c:pt idx="3">
                  <c:v>249</c:v>
                </c:pt>
                <c:pt idx="4">
                  <c:v>169</c:v>
                </c:pt>
                <c:pt idx="5">
                  <c:v>307</c:v>
                </c:pt>
                <c:pt idx="6">
                  <c:v>227</c:v>
                </c:pt>
                <c:pt idx="7">
                  <c:v>213</c:v>
                </c:pt>
                <c:pt idx="8">
                  <c:v>221</c:v>
                </c:pt>
                <c:pt idx="9">
                  <c:v>153</c:v>
                </c:pt>
                <c:pt idx="10">
                  <c:v>95</c:v>
                </c:pt>
                <c:pt idx="11">
                  <c:v>122</c:v>
                </c:pt>
                <c:pt idx="12">
                  <c:v>162</c:v>
                </c:pt>
                <c:pt idx="13">
                  <c:v>295</c:v>
                </c:pt>
                <c:pt idx="14">
                  <c:v>256</c:v>
                </c:pt>
                <c:pt idx="15">
                  <c:v>186</c:v>
                </c:pt>
                <c:pt idx="16">
                  <c:v>182</c:v>
                </c:pt>
                <c:pt idx="17">
                  <c:v>204</c:v>
                </c:pt>
                <c:pt idx="18">
                  <c:v>290</c:v>
                </c:pt>
                <c:pt idx="19">
                  <c:v>269</c:v>
                </c:pt>
                <c:pt idx="20">
                  <c:v>240</c:v>
                </c:pt>
                <c:pt idx="21">
                  <c:v>173</c:v>
                </c:pt>
                <c:pt idx="22">
                  <c:v>108</c:v>
                </c:pt>
                <c:pt idx="23">
                  <c:v>115</c:v>
                </c:pt>
                <c:pt idx="24">
                  <c:v>116</c:v>
                </c:pt>
                <c:pt idx="25">
                  <c:v>68</c:v>
                </c:pt>
                <c:pt idx="26">
                  <c:v>91</c:v>
                </c:pt>
                <c:pt idx="27">
                  <c:v>77</c:v>
                </c:pt>
                <c:pt idx="28">
                  <c:v>70</c:v>
                </c:pt>
                <c:pt idx="29">
                  <c:v>66</c:v>
                </c:pt>
                <c:pt idx="30">
                  <c:v>66</c:v>
                </c:pt>
                <c:pt idx="31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C-4CB1-A4ED-5EBB889ED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64264"/>
        <c:axId val="313367216"/>
      </c:lineChart>
      <c:dateAx>
        <c:axId val="31336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7216"/>
        <c:crosses val="autoZero"/>
        <c:auto val="1"/>
        <c:lblOffset val="100"/>
        <c:baseTimeUnit val="days"/>
      </c:dateAx>
      <c:valAx>
        <c:axId val="31336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4.9175230147308999E-2</c:v>
                </c:pt>
                <c:pt idx="1">
                  <c:v>6.0716015294653002E-2</c:v>
                </c:pt>
                <c:pt idx="2">
                  <c:v>7.1153554427051E-2</c:v>
                </c:pt>
                <c:pt idx="3">
                  <c:v>8.9871256717785994E-2</c:v>
                </c:pt>
                <c:pt idx="4">
                  <c:v>6.0942187860604999E-2</c:v>
                </c:pt>
                <c:pt idx="5">
                  <c:v>0.11063820585914</c:v>
                </c:pt>
                <c:pt idx="6">
                  <c:v>8.1716992814664005E-2</c:v>
                </c:pt>
                <c:pt idx="7">
                  <c:v>7.6614571156233005E-2</c:v>
                </c:pt>
                <c:pt idx="8">
                  <c:v>7.943125781733E-2</c:v>
                </c:pt>
                <c:pt idx="9">
                  <c:v>5.4947225524242999E-2</c:v>
                </c:pt>
                <c:pt idx="10">
                  <c:v>3.4098821975433999E-2</c:v>
                </c:pt>
                <c:pt idx="11">
                  <c:v>4.3775139308998998E-2</c:v>
                </c:pt>
                <c:pt idx="12">
                  <c:v>5.8102209677245997E-2</c:v>
                </c:pt>
                <c:pt idx="13">
                  <c:v>0.10574196809102</c:v>
                </c:pt>
                <c:pt idx="14">
                  <c:v>9.1665592460504999E-2</c:v>
                </c:pt>
                <c:pt idx="15">
                  <c:v>6.6539787931257005E-2</c:v>
                </c:pt>
                <c:pt idx="16">
                  <c:v>6.5065530284071998E-2</c:v>
                </c:pt>
                <c:pt idx="17">
                  <c:v>7.2883172561629003E-2</c:v>
                </c:pt>
                <c:pt idx="18">
                  <c:v>0.10353297346699999</c:v>
                </c:pt>
                <c:pt idx="19">
                  <c:v>9.5936432305969002E-2</c:v>
                </c:pt>
                <c:pt idx="20">
                  <c:v>8.5511805973711996E-2</c:v>
                </c:pt>
                <c:pt idx="21">
                  <c:v>6.1587095901432E-2</c:v>
                </c:pt>
                <c:pt idx="22">
                  <c:v>3.8423771506638997E-2</c:v>
                </c:pt>
                <c:pt idx="23">
                  <c:v>4.0898486400363997E-2</c:v>
                </c:pt>
                <c:pt idx="24">
                  <c:v>4.1237259997368998E-2</c:v>
                </c:pt>
                <c:pt idx="25">
                  <c:v>2.4163601798056E-2</c:v>
                </c:pt>
                <c:pt idx="26">
                  <c:v>3.2328772963197999E-2</c:v>
                </c:pt>
                <c:pt idx="27">
                  <c:v>2.7346274869129002E-2</c:v>
                </c:pt>
                <c:pt idx="28">
                  <c:v>2.4853453387347998E-2</c:v>
                </c:pt>
                <c:pt idx="29">
                  <c:v>2.3427433524656999E-2</c:v>
                </c:pt>
                <c:pt idx="30">
                  <c:v>2.3421946363743E-2</c:v>
                </c:pt>
                <c:pt idx="31">
                  <c:v>2.1287692520569002E-2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4F-4A65-8027-F92B480C0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65576"/>
        <c:axId val="313361640"/>
      </c:lineChart>
      <c:dateAx>
        <c:axId val="31336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1640"/>
        <c:crosses val="autoZero"/>
        <c:auto val="1"/>
        <c:lblOffset val="100"/>
        <c:baseTimeUnit val="days"/>
      </c:dateAx>
      <c:valAx>
        <c:axId val="31336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838E5-DC4F-4846-BFED-1ABFC204E8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E8D4E-0B41-45E5-9A5F-FCAA2E74AB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363264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004CD-45FB-49FB-96AF-E5CE459F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D4FB0E-4544-497F-A7A7-394446F9C5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2208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4640A-AF2D-474D-A49F-4633DA6F4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7963C-E796-4B14-8B83-A362AEDD8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21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1516-854D-487A-8764-E9E201EBB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9F830-D03C-493F-85CA-7F3336B9C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1671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FDA68-1B7C-4E27-9B7F-68C17B906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65F8B-473E-49D3-9327-F55CA3332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37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905CC-5B0F-4660-95DA-D1A964C24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38CB69-E92F-4256-B676-E536095F1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1590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4F436-F16A-4D52-B49A-312289890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3D4DC-93CC-42BC-AEBA-AC57B194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116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D8A9D-62CA-44F4-9FA9-C57F7935B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107BB2-60B8-4BF3-A06D-CC89B4801C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299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E17B2-723B-43DD-BD1F-52AD2379B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21579-0A8D-492E-B6A1-F7A4F053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506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E25C-641D-42E3-A3D2-0BE89BF8E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035649-F1F0-4B81-A83F-EDECABF000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4549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5ED80-4C2B-4645-833C-021CCF70B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C59F1-795B-41C7-BC14-656BE4B47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406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91CB-DD3D-41CD-AFE3-A21F1375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BDF99-2050-47BE-8758-DDD15F8C33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549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95EA2-B4C3-4364-98B8-9BC741E67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3AB3-1DBE-41F2-B22C-79B5C4FA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5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5098-5E10-4707-9239-D1F2A0DD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08048-0F2A-4078-9ABD-A03A4679DF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2992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76413-34B2-4496-9559-E5AABEF3D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96ADA-22E9-4568-9531-E8C7E8CB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795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B52C-CCE8-424C-98AA-5A9C3112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42287-8868-470E-A11F-A0422AAD81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848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3EE94-EF60-413B-989C-AE195CD51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A19CB-F738-43E0-8231-E15F5BCC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08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DC80-8D71-4E4B-A7F6-903CFAFC0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7D5A7F-72D3-4AE7-995C-3B9EC0FB4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982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8909D-43D2-445A-ACF8-DAD3F3E8D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CBCAF-90C6-4B9F-BE7C-D9B130FC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55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405A-878B-437B-8779-A595E816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2426C3-5607-4A18-8127-B408153A2E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394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F7053-641C-4F12-B54C-5479C90B2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E8002-4765-41D5-BEB8-A1A73A65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14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0760-F8FB-45A3-B83F-9B017D80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956CA-D94C-4535-B3CE-761EC9DD5B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146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69F88-6867-4C45-AC40-D607E1C0D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4CA91-BD17-4B20-B8A7-733ADB29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451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CD9EA-D943-4358-BFF4-B84DCBE0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E20F3-AF34-4BB1-B9B3-2F6161212B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716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E9301-9A6B-420D-8B7A-3E0E3817E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06762-6AD6-41FE-A339-05717AAC2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14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C9FE-5103-4B9D-8308-95C27742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26EF0-6BFE-446E-B7B8-17576C709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319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7054D-6A63-47A5-8441-60BCC76BC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959C-3653-470D-B2C5-6C990DEDD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25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8B6D0-ECED-460A-94D7-AB6C2C66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2CCED-F5FE-4C18-9770-D0997EBE1D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4272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822E0-F77A-42CF-B329-0257A735C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0E544-F387-4450-8240-05A3EBDF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562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1EC88-941C-4CBB-8580-38DB7A6EC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36ED13-AAC8-40F9-A322-EB67AEF4F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837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6F3B2-B80A-4B87-8310-00461CF75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D4C2E-03F8-4406-B047-5F9429517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543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2018-03-04T06:51:13Z</dcterms:created>
  <dcterms:modified xsi:type="dcterms:W3CDTF">2018-03-04T06:51:36Z</dcterms:modified>
</cp:coreProperties>
</file>